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7" r:id="rId2"/>
    <p:sldId id="271" r:id="rId3"/>
    <p:sldId id="915" r:id="rId4"/>
    <p:sldId id="302" r:id="rId5"/>
    <p:sldId id="305" r:id="rId6"/>
    <p:sldId id="294" r:id="rId7"/>
    <p:sldId id="272" r:id="rId8"/>
    <p:sldId id="256" r:id="rId9"/>
    <p:sldId id="258" r:id="rId10"/>
    <p:sldId id="259" r:id="rId11"/>
    <p:sldId id="261" r:id="rId12"/>
    <p:sldId id="306" r:id="rId13"/>
    <p:sldId id="299" r:id="rId14"/>
    <p:sldId id="918" r:id="rId15"/>
    <p:sldId id="269" r:id="rId16"/>
    <p:sldId id="919" r:id="rId17"/>
    <p:sldId id="304" r:id="rId18"/>
    <p:sldId id="295" r:id="rId19"/>
    <p:sldId id="301" r:id="rId20"/>
    <p:sldId id="920" r:id="rId21"/>
    <p:sldId id="308" r:id="rId22"/>
    <p:sldId id="309" r:id="rId23"/>
    <p:sldId id="310" r:id="rId24"/>
    <p:sldId id="311" r:id="rId25"/>
    <p:sldId id="307" r:id="rId26"/>
    <p:sldId id="278" r:id="rId27"/>
    <p:sldId id="266" r:id="rId28"/>
    <p:sldId id="265" r:id="rId29"/>
    <p:sldId id="917" r:id="rId30"/>
    <p:sldId id="921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63E28-B0EE-4DB1-AE6B-0C668A1ADA6B}" v="18" dt="2020-04-09T18:03:34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vna kalyan" userId="f3328660af46d471" providerId="LiveId" clId="{D1F63E28-B0EE-4DB1-AE6B-0C668A1ADA6B}"/>
    <pc:docChg chg="undo custSel mod addSld delSld modSld sldOrd">
      <pc:chgData name="bhavna kalyan" userId="f3328660af46d471" providerId="LiveId" clId="{D1F63E28-B0EE-4DB1-AE6B-0C668A1ADA6B}" dt="2020-04-09T18:03:37.346" v="278" actId="2696"/>
      <pc:docMkLst>
        <pc:docMk/>
      </pc:docMkLst>
      <pc:sldChg chg="modSp add del">
        <pc:chgData name="bhavna kalyan" userId="f3328660af46d471" providerId="LiveId" clId="{D1F63E28-B0EE-4DB1-AE6B-0C668A1ADA6B}" dt="2020-04-08T23:35:44.742" v="255"/>
        <pc:sldMkLst>
          <pc:docMk/>
          <pc:sldMk cId="0" sldId="256"/>
        </pc:sldMkLst>
        <pc:spChg chg="mod">
          <ac:chgData name="bhavna kalyan" userId="f3328660af46d471" providerId="LiveId" clId="{D1F63E28-B0EE-4DB1-AE6B-0C668A1ADA6B}" dt="2020-04-07T17:49:18.342" v="0" actId="20577"/>
          <ac:spMkLst>
            <pc:docMk/>
            <pc:sldMk cId="0" sldId="256"/>
            <ac:spMk id="12292" creationId="{43DAFC20-5DDC-478E-A5FE-0E73F4201ECB}"/>
          </ac:spMkLst>
        </pc:spChg>
      </pc:sldChg>
      <pc:sldChg chg="del">
        <pc:chgData name="bhavna kalyan" userId="f3328660af46d471" providerId="LiveId" clId="{D1F63E28-B0EE-4DB1-AE6B-0C668A1ADA6B}" dt="2020-04-08T16:16:53.529" v="38" actId="2696"/>
        <pc:sldMkLst>
          <pc:docMk/>
          <pc:sldMk cId="0" sldId="257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0" sldId="258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0" sldId="259"/>
        </pc:sldMkLst>
      </pc:sldChg>
      <pc:sldChg chg="del">
        <pc:chgData name="bhavna kalyan" userId="f3328660af46d471" providerId="LiveId" clId="{D1F63E28-B0EE-4DB1-AE6B-0C668A1ADA6B}" dt="2020-04-08T16:16:53.565" v="41" actId="2696"/>
        <pc:sldMkLst>
          <pc:docMk/>
          <pc:sldMk cId="0" sldId="260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0" sldId="261"/>
        </pc:sldMkLst>
      </pc:sldChg>
      <pc:sldChg chg="del">
        <pc:chgData name="bhavna kalyan" userId="f3328660af46d471" providerId="LiveId" clId="{D1F63E28-B0EE-4DB1-AE6B-0C668A1ADA6B}" dt="2020-04-08T16:16:53.594" v="43" actId="2696"/>
        <pc:sldMkLst>
          <pc:docMk/>
          <pc:sldMk cId="0" sldId="262"/>
        </pc:sldMkLst>
      </pc:sldChg>
      <pc:sldChg chg="del">
        <pc:chgData name="bhavna kalyan" userId="f3328660af46d471" providerId="LiveId" clId="{D1F63E28-B0EE-4DB1-AE6B-0C668A1ADA6B}" dt="2020-04-08T16:16:53.610" v="44" actId="2696"/>
        <pc:sldMkLst>
          <pc:docMk/>
          <pc:sldMk cId="0" sldId="263"/>
        </pc:sldMkLst>
      </pc:sldChg>
      <pc:sldChg chg="del">
        <pc:chgData name="bhavna kalyan" userId="f3328660af46d471" providerId="LiveId" clId="{D1F63E28-B0EE-4DB1-AE6B-0C668A1ADA6B}" dt="2020-04-08T16:16:53.625" v="45" actId="2696"/>
        <pc:sldMkLst>
          <pc:docMk/>
          <pc:sldMk cId="0" sldId="264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0" sldId="265"/>
        </pc:sldMkLst>
      </pc:sldChg>
      <pc:sldChg chg="add">
        <pc:chgData name="bhavna kalyan" userId="f3328660af46d471" providerId="LiveId" clId="{D1F63E28-B0EE-4DB1-AE6B-0C668A1ADA6B}" dt="2020-04-08T19:28:57.177" v="232"/>
        <pc:sldMkLst>
          <pc:docMk/>
          <pc:sldMk cId="4176592829" sldId="266"/>
        </pc:sldMkLst>
      </pc:sldChg>
      <pc:sldChg chg="del">
        <pc:chgData name="bhavna kalyan" userId="f3328660af46d471" providerId="LiveId" clId="{D1F63E28-B0EE-4DB1-AE6B-0C668A1ADA6B}" dt="2020-04-08T16:16:53.669" v="48" actId="2696"/>
        <pc:sldMkLst>
          <pc:docMk/>
          <pc:sldMk cId="0" sldId="267"/>
        </pc:sldMkLst>
      </pc:sldChg>
      <pc:sldChg chg="del">
        <pc:chgData name="bhavna kalyan" userId="f3328660af46d471" providerId="LiveId" clId="{D1F63E28-B0EE-4DB1-AE6B-0C668A1ADA6B}" dt="2020-04-08T16:16:53.685" v="49" actId="2696"/>
        <pc:sldMkLst>
          <pc:docMk/>
          <pc:sldMk cId="0" sldId="268"/>
        </pc:sldMkLst>
      </pc:sldChg>
      <pc:sldChg chg="add">
        <pc:chgData name="bhavna kalyan" userId="f3328660af46d471" providerId="LiveId" clId="{D1F63E28-B0EE-4DB1-AE6B-0C668A1ADA6B}" dt="2020-04-08T19:28:57.177" v="232"/>
        <pc:sldMkLst>
          <pc:docMk/>
          <pc:sldMk cId="4015812821" sldId="269"/>
        </pc:sldMkLst>
      </pc:sldChg>
      <pc:sldChg chg="del">
        <pc:chgData name="bhavna kalyan" userId="f3328660af46d471" providerId="LiveId" clId="{D1F63E28-B0EE-4DB1-AE6B-0C668A1ADA6B}" dt="2020-04-08T16:16:53.712" v="51" actId="2696"/>
        <pc:sldMkLst>
          <pc:docMk/>
          <pc:sldMk cId="0" sldId="270"/>
        </pc:sldMkLst>
      </pc:sldChg>
      <pc:sldChg chg="addSp delSp modSp add del">
        <pc:chgData name="bhavna kalyan" userId="f3328660af46d471" providerId="LiveId" clId="{D1F63E28-B0EE-4DB1-AE6B-0C668A1ADA6B}" dt="2020-04-08T16:16:21.180" v="34"/>
        <pc:sldMkLst>
          <pc:docMk/>
          <pc:sldMk cId="2496856850" sldId="272"/>
        </pc:sldMkLst>
        <pc:spChg chg="add mod">
          <ac:chgData name="bhavna kalyan" userId="f3328660af46d471" providerId="LiveId" clId="{D1F63E28-B0EE-4DB1-AE6B-0C668A1ADA6B}" dt="2020-04-08T16:15:30.064" v="30" actId="478"/>
          <ac:spMkLst>
            <pc:docMk/>
            <pc:sldMk cId="2496856850" sldId="272"/>
            <ac:spMk id="4" creationId="{69B89F1B-AFDA-4847-A875-3AD3DF544901}"/>
          </ac:spMkLst>
        </pc:spChg>
        <pc:picChg chg="del">
          <ac:chgData name="bhavna kalyan" userId="f3328660af46d471" providerId="LiveId" clId="{D1F63E28-B0EE-4DB1-AE6B-0C668A1ADA6B}" dt="2020-04-08T16:15:30.064" v="30" actId="478"/>
          <ac:picMkLst>
            <pc:docMk/>
            <pc:sldMk cId="2496856850" sldId="272"/>
            <ac:picMk id="9" creationId="{98BACAEF-23F8-4F10-8748-099A5D00BE1D}"/>
          </ac:picMkLst>
        </pc:picChg>
      </pc:sldChg>
      <pc:sldChg chg="del">
        <pc:chgData name="bhavna kalyan" userId="f3328660af46d471" providerId="LiveId" clId="{D1F63E28-B0EE-4DB1-AE6B-0C668A1ADA6B}" dt="2020-04-08T16:16:53.765" v="54" actId="2696"/>
        <pc:sldMkLst>
          <pc:docMk/>
          <pc:sldMk cId="0" sldId="273"/>
        </pc:sldMkLst>
      </pc:sldChg>
      <pc:sldChg chg="del">
        <pc:chgData name="bhavna kalyan" userId="f3328660af46d471" providerId="LiveId" clId="{D1F63E28-B0EE-4DB1-AE6B-0C668A1ADA6B}" dt="2020-04-08T16:16:53.784" v="55" actId="2696"/>
        <pc:sldMkLst>
          <pc:docMk/>
          <pc:sldMk cId="0" sldId="274"/>
        </pc:sldMkLst>
      </pc:sldChg>
      <pc:sldChg chg="del">
        <pc:chgData name="bhavna kalyan" userId="f3328660af46d471" providerId="LiveId" clId="{D1F63E28-B0EE-4DB1-AE6B-0C668A1ADA6B}" dt="2020-04-08T16:16:53.800" v="56" actId="2696"/>
        <pc:sldMkLst>
          <pc:docMk/>
          <pc:sldMk cId="0" sldId="275"/>
        </pc:sldMkLst>
      </pc:sldChg>
      <pc:sldChg chg="del">
        <pc:chgData name="bhavna kalyan" userId="f3328660af46d471" providerId="LiveId" clId="{D1F63E28-B0EE-4DB1-AE6B-0C668A1ADA6B}" dt="2020-04-08T16:16:53.814" v="57" actId="2696"/>
        <pc:sldMkLst>
          <pc:docMk/>
          <pc:sldMk cId="0" sldId="276"/>
        </pc:sldMkLst>
      </pc:sldChg>
      <pc:sldChg chg="del">
        <pc:chgData name="bhavna kalyan" userId="f3328660af46d471" providerId="LiveId" clId="{D1F63E28-B0EE-4DB1-AE6B-0C668A1ADA6B}" dt="2020-04-08T16:16:53.826" v="58" actId="2696"/>
        <pc:sldMkLst>
          <pc:docMk/>
          <pc:sldMk cId="0" sldId="277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3000236504" sldId="278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622398528" sldId="295"/>
        </pc:sldMkLst>
      </pc:sldChg>
      <pc:sldChg chg="addSp delSp modSp mod setBg">
        <pc:chgData name="bhavna kalyan" userId="f3328660af46d471" providerId="LiveId" clId="{D1F63E28-B0EE-4DB1-AE6B-0C668A1ADA6B}" dt="2020-04-08T16:15:00.801" v="25" actId="14100"/>
        <pc:sldMkLst>
          <pc:docMk/>
          <pc:sldMk cId="3412299830" sldId="297"/>
        </pc:sldMkLst>
        <pc:spChg chg="add del">
          <ac:chgData name="bhavna kalyan" userId="f3328660af46d471" providerId="LiveId" clId="{D1F63E28-B0EE-4DB1-AE6B-0C668A1ADA6B}" dt="2020-04-08T16:14:22.601" v="10" actId="26606"/>
          <ac:spMkLst>
            <pc:docMk/>
            <pc:sldMk cId="3412299830" sldId="297"/>
            <ac:spMk id="8" creationId="{32BC26D8-82FB-445E-AA49-62A77D7C1EE0}"/>
          </ac:spMkLst>
        </pc:spChg>
        <pc:spChg chg="add del">
          <ac:chgData name="bhavna kalyan" userId="f3328660af46d471" providerId="LiveId" clId="{D1F63E28-B0EE-4DB1-AE6B-0C668A1ADA6B}" dt="2020-04-08T16:14:22.601" v="10" actId="26606"/>
          <ac:spMkLst>
            <pc:docMk/>
            <pc:sldMk cId="3412299830" sldId="297"/>
            <ac:spMk id="10" creationId="{CB44330D-EA18-4254-AA95-EB49948539B8}"/>
          </ac:spMkLst>
        </pc:spChg>
        <pc:spChg chg="add del">
          <ac:chgData name="bhavna kalyan" userId="f3328660af46d471" providerId="LiveId" clId="{D1F63E28-B0EE-4DB1-AE6B-0C668A1ADA6B}" dt="2020-04-08T16:14:23.974" v="12" actId="26606"/>
          <ac:spMkLst>
            <pc:docMk/>
            <pc:sldMk cId="3412299830" sldId="297"/>
            <ac:spMk id="12" creationId="{29FDB030-9B49-4CED-8CCD-4D99382388AC}"/>
          </ac:spMkLst>
        </pc:spChg>
        <pc:spChg chg="add del">
          <ac:chgData name="bhavna kalyan" userId="f3328660af46d471" providerId="LiveId" clId="{D1F63E28-B0EE-4DB1-AE6B-0C668A1ADA6B}" dt="2020-04-08T16:14:23.974" v="12" actId="26606"/>
          <ac:spMkLst>
            <pc:docMk/>
            <pc:sldMk cId="3412299830" sldId="297"/>
            <ac:spMk id="13" creationId="{F3060C83-F051-4F0E-ABAD-AA0DFC48B218}"/>
          </ac:spMkLst>
        </pc:spChg>
        <pc:spChg chg="add del">
          <ac:chgData name="bhavna kalyan" userId="f3328660af46d471" providerId="LiveId" clId="{D1F63E28-B0EE-4DB1-AE6B-0C668A1ADA6B}" dt="2020-04-08T16:14:23.974" v="12" actId="26606"/>
          <ac:spMkLst>
            <pc:docMk/>
            <pc:sldMk cId="3412299830" sldId="297"/>
            <ac:spMk id="14" creationId="{3783CA14-24A1-485C-8B30-D6A5D87987AD}"/>
          </ac:spMkLst>
        </pc:spChg>
        <pc:spChg chg="add del">
          <ac:chgData name="bhavna kalyan" userId="f3328660af46d471" providerId="LiveId" clId="{D1F63E28-B0EE-4DB1-AE6B-0C668A1ADA6B}" dt="2020-04-08T16:14:23.974" v="12" actId="26606"/>
          <ac:spMkLst>
            <pc:docMk/>
            <pc:sldMk cId="3412299830" sldId="297"/>
            <ac:spMk id="15" creationId="{83C98ABE-055B-441F-B07E-44F97F083C39}"/>
          </ac:spMkLst>
        </pc:spChg>
        <pc:spChg chg="add del">
          <ac:chgData name="bhavna kalyan" userId="f3328660af46d471" providerId="LiveId" clId="{D1F63E28-B0EE-4DB1-AE6B-0C668A1ADA6B}" dt="2020-04-08T16:14:23.974" v="12" actId="26606"/>
          <ac:spMkLst>
            <pc:docMk/>
            <pc:sldMk cId="3412299830" sldId="297"/>
            <ac:spMk id="16" creationId="{9A97C86A-04D6-40F7-AE84-31AB43E6A846}"/>
          </ac:spMkLst>
        </pc:spChg>
        <pc:spChg chg="add del">
          <ac:chgData name="bhavna kalyan" userId="f3328660af46d471" providerId="LiveId" clId="{D1F63E28-B0EE-4DB1-AE6B-0C668A1ADA6B}" dt="2020-04-08T16:14:23.974" v="12" actId="26606"/>
          <ac:spMkLst>
            <pc:docMk/>
            <pc:sldMk cId="3412299830" sldId="297"/>
            <ac:spMk id="18" creationId="{FF9F2414-84E8-453E-B1F3-389FDE8192D9}"/>
          </ac:spMkLst>
        </pc:spChg>
        <pc:spChg chg="add del">
          <ac:chgData name="bhavna kalyan" userId="f3328660af46d471" providerId="LiveId" clId="{D1F63E28-B0EE-4DB1-AE6B-0C668A1ADA6B}" dt="2020-04-08T16:14:23.974" v="12" actId="26606"/>
          <ac:spMkLst>
            <pc:docMk/>
            <pc:sldMk cId="3412299830" sldId="297"/>
            <ac:spMk id="20" creationId="{3ECA69A1-7536-43AC-85EF-C7106179F5ED}"/>
          </ac:spMkLst>
        </pc:spChg>
        <pc:picChg chg="add del mod">
          <ac:chgData name="bhavna kalyan" userId="f3328660af46d471" providerId="LiveId" clId="{D1F63E28-B0EE-4DB1-AE6B-0C668A1ADA6B}" dt="2020-04-08T16:14:39.328" v="16" actId="478"/>
          <ac:picMkLst>
            <pc:docMk/>
            <pc:sldMk cId="3412299830" sldId="297"/>
            <ac:picMk id="3" creationId="{434103A9-0A65-4241-8874-D87327ED0436}"/>
          </ac:picMkLst>
        </pc:picChg>
        <pc:picChg chg="del">
          <ac:chgData name="bhavna kalyan" userId="f3328660af46d471" providerId="LiveId" clId="{D1F63E28-B0EE-4DB1-AE6B-0C668A1ADA6B}" dt="2020-04-08T16:13:48.815" v="1" actId="478"/>
          <ac:picMkLst>
            <pc:docMk/>
            <pc:sldMk cId="3412299830" sldId="297"/>
            <ac:picMk id="4" creationId="{A38DCF77-9341-42AC-8ACB-E4C6AD0F9CA3}"/>
          </ac:picMkLst>
        </pc:picChg>
        <pc:picChg chg="add mod">
          <ac:chgData name="bhavna kalyan" userId="f3328660af46d471" providerId="LiveId" clId="{D1F63E28-B0EE-4DB1-AE6B-0C668A1ADA6B}" dt="2020-04-08T16:15:00.801" v="25" actId="14100"/>
          <ac:picMkLst>
            <pc:docMk/>
            <pc:sldMk cId="3412299830" sldId="297"/>
            <ac:picMk id="6" creationId="{DA2B65C6-7C5B-495A-B1F2-D2A3046B5528}"/>
          </ac:picMkLst>
        </pc:picChg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1757381596" sldId="299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1191926954" sldId="301"/>
        </pc:sldMkLst>
      </pc:sldChg>
      <pc:sldChg chg="del">
        <pc:chgData name="bhavna kalyan" userId="f3328660af46d471" providerId="LiveId" clId="{D1F63E28-B0EE-4DB1-AE6B-0C668A1ADA6B}" dt="2020-04-08T16:16:28.275" v="35" actId="2696"/>
        <pc:sldMkLst>
          <pc:docMk/>
          <pc:sldMk cId="4059805020" sldId="301"/>
        </pc:sldMkLst>
      </pc:sldChg>
      <pc:sldChg chg="del">
        <pc:chgData name="bhavna kalyan" userId="f3328660af46d471" providerId="LiveId" clId="{D1F63E28-B0EE-4DB1-AE6B-0C668A1ADA6B}" dt="2020-04-08T16:16:30.672" v="36" actId="2696"/>
        <pc:sldMkLst>
          <pc:docMk/>
          <pc:sldMk cId="1021602569" sldId="304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1265139415" sldId="304"/>
        </pc:sldMkLst>
      </pc:sldChg>
      <pc:sldChg chg="modSp ord">
        <pc:chgData name="bhavna kalyan" userId="f3328660af46d471" providerId="LiveId" clId="{D1F63E28-B0EE-4DB1-AE6B-0C668A1ADA6B}" dt="2020-04-08T16:17:13.180" v="121" actId="20577"/>
        <pc:sldMkLst>
          <pc:docMk/>
          <pc:sldMk cId="1235329759" sldId="305"/>
        </pc:sldMkLst>
        <pc:spChg chg="mod">
          <ac:chgData name="bhavna kalyan" userId="f3328660af46d471" providerId="LiveId" clId="{D1F63E28-B0EE-4DB1-AE6B-0C668A1ADA6B}" dt="2020-04-08T16:17:13.180" v="121" actId="20577"/>
          <ac:spMkLst>
            <pc:docMk/>
            <pc:sldMk cId="1235329759" sldId="305"/>
            <ac:spMk id="5" creationId="{0064B967-3A15-4C35-9AFC-0953D23E41DD}"/>
          </ac:spMkLst>
        </pc:spChg>
      </pc:sldChg>
      <pc:sldChg chg="add">
        <pc:chgData name="bhavna kalyan" userId="f3328660af46d471" providerId="LiveId" clId="{D1F63E28-B0EE-4DB1-AE6B-0C668A1ADA6B}" dt="2020-04-08T19:28:57.177" v="232"/>
        <pc:sldMkLst>
          <pc:docMk/>
          <pc:sldMk cId="2122756733" sldId="306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3093273828" sldId="307"/>
        </pc:sldMkLst>
      </pc:sldChg>
      <pc:sldChg chg="del">
        <pc:chgData name="bhavna kalyan" userId="f3328660af46d471" providerId="LiveId" clId="{D1F63E28-B0EE-4DB1-AE6B-0C668A1ADA6B}" dt="2020-04-08T16:16:53.842" v="59" actId="2696"/>
        <pc:sldMkLst>
          <pc:docMk/>
          <pc:sldMk cId="255309992" sldId="308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1894016150" sldId="308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915212769" sldId="309"/>
        </pc:sldMkLst>
      </pc:sldChg>
      <pc:sldChg chg="del">
        <pc:chgData name="bhavna kalyan" userId="f3328660af46d471" providerId="LiveId" clId="{D1F63E28-B0EE-4DB1-AE6B-0C668A1ADA6B}" dt="2020-04-08T16:16:53.911" v="60" actId="2696"/>
        <pc:sldMkLst>
          <pc:docMk/>
          <pc:sldMk cId="3246598538" sldId="309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1574904676" sldId="310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2626347990" sldId="311"/>
        </pc:sldMkLst>
      </pc:sldChg>
      <pc:sldChg chg="del">
        <pc:chgData name="bhavna kalyan" userId="f3328660af46d471" providerId="LiveId" clId="{D1F63E28-B0EE-4DB1-AE6B-0C668A1ADA6B}" dt="2020-04-08T16:16:54.015" v="61" actId="2696"/>
        <pc:sldMkLst>
          <pc:docMk/>
          <pc:sldMk cId="1436771135" sldId="900"/>
        </pc:sldMkLst>
      </pc:sldChg>
      <pc:sldChg chg="del">
        <pc:chgData name="bhavna kalyan" userId="f3328660af46d471" providerId="LiveId" clId="{D1F63E28-B0EE-4DB1-AE6B-0C668A1ADA6B}" dt="2020-04-08T16:16:54.033" v="62" actId="2696"/>
        <pc:sldMkLst>
          <pc:docMk/>
          <pc:sldMk cId="3966728615" sldId="901"/>
        </pc:sldMkLst>
      </pc:sldChg>
      <pc:sldChg chg="del">
        <pc:chgData name="bhavna kalyan" userId="f3328660af46d471" providerId="LiveId" clId="{D1F63E28-B0EE-4DB1-AE6B-0C668A1ADA6B}" dt="2020-04-08T16:16:54.069" v="64" actId="2696"/>
        <pc:sldMkLst>
          <pc:docMk/>
          <pc:sldMk cId="2610758013" sldId="902"/>
        </pc:sldMkLst>
      </pc:sldChg>
      <pc:sldChg chg="del">
        <pc:chgData name="bhavna kalyan" userId="f3328660af46d471" providerId="LiveId" clId="{D1F63E28-B0EE-4DB1-AE6B-0C668A1ADA6B}" dt="2020-04-08T16:16:54.088" v="65" actId="2696"/>
        <pc:sldMkLst>
          <pc:docMk/>
          <pc:sldMk cId="2783144410" sldId="903"/>
        </pc:sldMkLst>
      </pc:sldChg>
      <pc:sldChg chg="del">
        <pc:chgData name="bhavna kalyan" userId="f3328660af46d471" providerId="LiveId" clId="{D1F63E28-B0EE-4DB1-AE6B-0C668A1ADA6B}" dt="2020-04-08T16:16:54.125" v="67" actId="2696"/>
        <pc:sldMkLst>
          <pc:docMk/>
          <pc:sldMk cId="4130271639" sldId="904"/>
        </pc:sldMkLst>
      </pc:sldChg>
      <pc:sldChg chg="del">
        <pc:chgData name="bhavna kalyan" userId="f3328660af46d471" providerId="LiveId" clId="{D1F63E28-B0EE-4DB1-AE6B-0C668A1ADA6B}" dt="2020-04-08T16:16:54.143" v="68" actId="2696"/>
        <pc:sldMkLst>
          <pc:docMk/>
          <pc:sldMk cId="3692276203" sldId="905"/>
        </pc:sldMkLst>
      </pc:sldChg>
      <pc:sldChg chg="del">
        <pc:chgData name="bhavna kalyan" userId="f3328660af46d471" providerId="LiveId" clId="{D1F63E28-B0EE-4DB1-AE6B-0C668A1ADA6B}" dt="2020-04-08T16:16:54.162" v="69" actId="2696"/>
        <pc:sldMkLst>
          <pc:docMk/>
          <pc:sldMk cId="3283166368" sldId="907"/>
        </pc:sldMkLst>
      </pc:sldChg>
      <pc:sldChg chg="del">
        <pc:chgData name="bhavna kalyan" userId="f3328660af46d471" providerId="LiveId" clId="{D1F63E28-B0EE-4DB1-AE6B-0C668A1ADA6B}" dt="2020-04-08T16:16:54.179" v="70" actId="2696"/>
        <pc:sldMkLst>
          <pc:docMk/>
          <pc:sldMk cId="4027285724" sldId="908"/>
        </pc:sldMkLst>
      </pc:sldChg>
      <pc:sldChg chg="del">
        <pc:chgData name="bhavna kalyan" userId="f3328660af46d471" providerId="LiveId" clId="{D1F63E28-B0EE-4DB1-AE6B-0C668A1ADA6B}" dt="2020-04-08T16:16:54.225" v="72" actId="2696"/>
        <pc:sldMkLst>
          <pc:docMk/>
          <pc:sldMk cId="922424703" sldId="909"/>
        </pc:sldMkLst>
      </pc:sldChg>
      <pc:sldChg chg="del">
        <pc:chgData name="bhavna kalyan" userId="f3328660af46d471" providerId="LiveId" clId="{D1F63E28-B0EE-4DB1-AE6B-0C668A1ADA6B}" dt="2020-04-08T16:16:54.257" v="74" actId="2696"/>
        <pc:sldMkLst>
          <pc:docMk/>
          <pc:sldMk cId="632889120" sldId="910"/>
        </pc:sldMkLst>
      </pc:sldChg>
      <pc:sldChg chg="del">
        <pc:chgData name="bhavna kalyan" userId="f3328660af46d471" providerId="LiveId" clId="{D1F63E28-B0EE-4DB1-AE6B-0C668A1ADA6B}" dt="2020-04-08T16:16:54.050" v="63" actId="2696"/>
        <pc:sldMkLst>
          <pc:docMk/>
          <pc:sldMk cId="3523235013" sldId="911"/>
        </pc:sldMkLst>
      </pc:sldChg>
      <pc:sldChg chg="del">
        <pc:chgData name="bhavna kalyan" userId="f3328660af46d471" providerId="LiveId" clId="{D1F63E28-B0EE-4DB1-AE6B-0C668A1ADA6B}" dt="2020-04-08T16:16:54.108" v="66" actId="2696"/>
        <pc:sldMkLst>
          <pc:docMk/>
          <pc:sldMk cId="3717701411" sldId="912"/>
        </pc:sldMkLst>
      </pc:sldChg>
      <pc:sldChg chg="del">
        <pc:chgData name="bhavna kalyan" userId="f3328660af46d471" providerId="LiveId" clId="{D1F63E28-B0EE-4DB1-AE6B-0C668A1ADA6B}" dt="2020-04-08T16:16:54.205" v="71" actId="2696"/>
        <pc:sldMkLst>
          <pc:docMk/>
          <pc:sldMk cId="339747108" sldId="913"/>
        </pc:sldMkLst>
      </pc:sldChg>
      <pc:sldChg chg="del">
        <pc:chgData name="bhavna kalyan" userId="f3328660af46d471" providerId="LiveId" clId="{D1F63E28-B0EE-4DB1-AE6B-0C668A1ADA6B}" dt="2020-04-08T16:16:54.248" v="73" actId="2696"/>
        <pc:sldMkLst>
          <pc:docMk/>
          <pc:sldMk cId="1492069926" sldId="914"/>
        </pc:sldMkLst>
      </pc:sldChg>
      <pc:sldChg chg="addSp delSp modSp">
        <pc:chgData name="bhavna kalyan" userId="f3328660af46d471" providerId="LiveId" clId="{D1F63E28-B0EE-4DB1-AE6B-0C668A1ADA6B}" dt="2020-04-09T18:03:00.728" v="272" actId="14100"/>
        <pc:sldMkLst>
          <pc:docMk/>
          <pc:sldMk cId="2731991105" sldId="915"/>
        </pc:sldMkLst>
        <pc:spChg chg="add del mod">
          <ac:chgData name="bhavna kalyan" userId="f3328660af46d471" providerId="LiveId" clId="{D1F63E28-B0EE-4DB1-AE6B-0C668A1ADA6B}" dt="2020-04-09T18:01:48.471" v="256" actId="931"/>
          <ac:spMkLst>
            <pc:docMk/>
            <pc:sldMk cId="2731991105" sldId="915"/>
            <ac:spMk id="4" creationId="{21BEBB16-7B3D-44BD-8431-7CC687E5B107}"/>
          </ac:spMkLst>
        </pc:spChg>
        <pc:spChg chg="mod">
          <ac:chgData name="bhavna kalyan" userId="f3328660af46d471" providerId="LiveId" clId="{D1F63E28-B0EE-4DB1-AE6B-0C668A1ADA6B}" dt="2020-04-09T18:02:28.709" v="269" actId="20577"/>
          <ac:spMkLst>
            <pc:docMk/>
            <pc:sldMk cId="2731991105" sldId="915"/>
            <ac:spMk id="10" creationId="{C7EBEE2D-7EAF-42BE-A3A9-66A4522FD005}"/>
          </ac:spMkLst>
        </pc:spChg>
        <pc:picChg chg="add mod">
          <ac:chgData name="bhavna kalyan" userId="f3328660af46d471" providerId="LiveId" clId="{D1F63E28-B0EE-4DB1-AE6B-0C668A1ADA6B}" dt="2020-04-09T18:03:00.728" v="272" actId="14100"/>
          <ac:picMkLst>
            <pc:docMk/>
            <pc:sldMk cId="2731991105" sldId="915"/>
            <ac:picMk id="5" creationId="{522EB964-B60A-4F8D-A1D3-586706C0ADFA}"/>
          </ac:picMkLst>
        </pc:picChg>
        <pc:picChg chg="del">
          <ac:chgData name="bhavna kalyan" userId="f3328660af46d471" providerId="LiveId" clId="{D1F63E28-B0EE-4DB1-AE6B-0C668A1ADA6B}" dt="2020-04-08T16:15:06.576" v="26" actId="478"/>
          <ac:picMkLst>
            <pc:docMk/>
            <pc:sldMk cId="2731991105" sldId="915"/>
            <ac:picMk id="9" creationId="{D9E5A4A0-F82D-447E-9801-424F8F9914A0}"/>
          </ac:picMkLst>
        </pc:picChg>
      </pc:sldChg>
      <pc:sldChg chg="addSp delSp modSp del">
        <pc:chgData name="bhavna kalyan" userId="f3328660af46d471" providerId="LiveId" clId="{D1F63E28-B0EE-4DB1-AE6B-0C668A1ADA6B}" dt="2020-04-09T18:03:20.270" v="275" actId="2696"/>
        <pc:sldMkLst>
          <pc:docMk/>
          <pc:sldMk cId="2500372291" sldId="916"/>
        </pc:sldMkLst>
        <pc:spChg chg="add mod">
          <ac:chgData name="bhavna kalyan" userId="f3328660af46d471" providerId="LiveId" clId="{D1F63E28-B0EE-4DB1-AE6B-0C668A1ADA6B}" dt="2020-04-08T16:17:35.661" v="122" actId="478"/>
          <ac:spMkLst>
            <pc:docMk/>
            <pc:sldMk cId="2500372291" sldId="916"/>
            <ac:spMk id="4" creationId="{EB73C064-35F9-4A1E-94F8-C99E02709F3E}"/>
          </ac:spMkLst>
        </pc:spChg>
        <pc:picChg chg="del">
          <ac:chgData name="bhavna kalyan" userId="f3328660af46d471" providerId="LiveId" clId="{D1F63E28-B0EE-4DB1-AE6B-0C668A1ADA6B}" dt="2020-04-08T16:17:35.661" v="122" actId="478"/>
          <ac:picMkLst>
            <pc:docMk/>
            <pc:sldMk cId="2500372291" sldId="916"/>
            <ac:picMk id="9" creationId="{D9E5A4A0-F82D-447E-9801-424F8F9914A0}"/>
          </ac:picMkLst>
        </pc:picChg>
      </pc:sldChg>
      <pc:sldChg chg="modSp add ord">
        <pc:chgData name="bhavna kalyan" userId="f3328660af46d471" providerId="LiveId" clId="{D1F63E28-B0EE-4DB1-AE6B-0C668A1ADA6B}" dt="2020-04-09T18:03:25.089" v="276"/>
        <pc:sldMkLst>
          <pc:docMk/>
          <pc:sldMk cId="1888550604" sldId="917"/>
        </pc:sldMkLst>
        <pc:spChg chg="mod">
          <ac:chgData name="bhavna kalyan" userId="f3328660af46d471" providerId="LiveId" clId="{D1F63E28-B0EE-4DB1-AE6B-0C668A1ADA6B}" dt="2020-04-08T19:28:08.454" v="231" actId="20577"/>
          <ac:spMkLst>
            <pc:docMk/>
            <pc:sldMk cId="1888550604" sldId="917"/>
            <ac:spMk id="5" creationId="{0064B967-3A15-4C35-9AFC-0953D23E41DD}"/>
          </ac:spMkLst>
        </pc:spChg>
      </pc:sldChg>
      <pc:sldChg chg="add del">
        <pc:chgData name="bhavna kalyan" userId="f3328660af46d471" providerId="LiveId" clId="{D1F63E28-B0EE-4DB1-AE6B-0C668A1ADA6B}" dt="2020-04-08T16:15:47.271" v="33" actId="2696"/>
        <pc:sldMkLst>
          <pc:docMk/>
          <pc:sldMk cId="2094973608" sldId="917"/>
        </pc:sldMkLst>
      </pc:sldChg>
      <pc:sldChg chg="add del ord">
        <pc:chgData name="bhavna kalyan" userId="f3328660af46d471" providerId="LiveId" clId="{D1F63E28-B0EE-4DB1-AE6B-0C668A1ADA6B}" dt="2020-04-08T19:27:45.367" v="181" actId="2696"/>
        <pc:sldMkLst>
          <pc:docMk/>
          <pc:sldMk cId="2114624237" sldId="917"/>
        </pc:sldMkLst>
      </pc:sldChg>
      <pc:sldChg chg="modSp add del ord">
        <pc:chgData name="bhavna kalyan" userId="f3328660af46d471" providerId="LiveId" clId="{D1F63E28-B0EE-4DB1-AE6B-0C668A1ADA6B}" dt="2020-04-08T19:27:18.355" v="178" actId="2696"/>
        <pc:sldMkLst>
          <pc:docMk/>
          <pc:sldMk cId="2889384447" sldId="917"/>
        </pc:sldMkLst>
        <pc:spChg chg="mod">
          <ac:chgData name="bhavna kalyan" userId="f3328660af46d471" providerId="LiveId" clId="{D1F63E28-B0EE-4DB1-AE6B-0C668A1ADA6B}" dt="2020-04-08T19:27:01.780" v="177" actId="20577"/>
          <ac:spMkLst>
            <pc:docMk/>
            <pc:sldMk cId="2889384447" sldId="917"/>
            <ac:spMk id="5" creationId="{0064B967-3A15-4C35-9AFC-0953D23E41DD}"/>
          </ac:spMkLst>
        </pc:spChg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1547608764" sldId="918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3320655808" sldId="919"/>
        </pc:sldMkLst>
      </pc:sldChg>
      <pc:sldChg chg="add del">
        <pc:chgData name="bhavna kalyan" userId="f3328660af46d471" providerId="LiveId" clId="{D1F63E28-B0EE-4DB1-AE6B-0C668A1ADA6B}" dt="2020-04-08T23:35:44.742" v="255"/>
        <pc:sldMkLst>
          <pc:docMk/>
          <pc:sldMk cId="4177131076" sldId="920"/>
        </pc:sldMkLst>
      </pc:sldChg>
      <pc:sldChg chg="add ord">
        <pc:chgData name="bhavna kalyan" userId="f3328660af46d471" providerId="LiveId" clId="{D1F63E28-B0EE-4DB1-AE6B-0C668A1ADA6B}" dt="2020-04-09T18:03:17.953" v="274"/>
        <pc:sldMkLst>
          <pc:docMk/>
          <pc:sldMk cId="3107328632" sldId="921"/>
        </pc:sldMkLst>
      </pc:sldChg>
      <pc:sldChg chg="add del">
        <pc:chgData name="bhavna kalyan" userId="f3328660af46d471" providerId="LiveId" clId="{D1F63E28-B0EE-4DB1-AE6B-0C668A1ADA6B}" dt="2020-04-09T18:03:37.346" v="278" actId="2696"/>
        <pc:sldMkLst>
          <pc:docMk/>
          <pc:sldMk cId="4033124191" sldId="922"/>
        </pc:sldMkLst>
      </pc:sldChg>
      <pc:sldMasterChg chg="delSldLayout">
        <pc:chgData name="bhavna kalyan" userId="f3328660af46d471" providerId="LiveId" clId="{D1F63E28-B0EE-4DB1-AE6B-0C668A1ADA6B}" dt="2020-04-08T23:32:34.114" v="254" actId="2696"/>
        <pc:sldMasterMkLst>
          <pc:docMk/>
          <pc:sldMasterMk cId="2729915193" sldId="2147483648"/>
        </pc:sldMasterMkLst>
        <pc:sldLayoutChg chg="del">
          <pc:chgData name="bhavna kalyan" userId="f3328660af46d471" providerId="LiveId" clId="{D1F63E28-B0EE-4DB1-AE6B-0C668A1ADA6B}" dt="2020-04-08T23:32:34.114" v="254" actId="2696"/>
          <pc:sldLayoutMkLst>
            <pc:docMk/>
            <pc:sldMasterMk cId="2729915193" sldId="2147483648"/>
            <pc:sldLayoutMk cId="2729737847" sldId="2147483660"/>
          </pc:sldLayoutMkLst>
        </pc:sldLayoutChg>
      </pc:sldMasterChg>
    </pc:docChg>
  </pc:docChgLst>
  <pc:docChgLst>
    <pc:chgData name="bhavna kalyan" userId="f3328660af46d471" providerId="LiveId" clId="{7BC76E55-47BB-463C-AD72-C167DEB8BE0C}"/>
    <pc:docChg chg="custSel addSld delSld modSld sldOrd">
      <pc:chgData name="bhavna kalyan" userId="f3328660af46d471" providerId="LiveId" clId="{7BC76E55-47BB-463C-AD72-C167DEB8BE0C}" dt="2020-04-07T14:06:56.913" v="785" actId="255"/>
      <pc:docMkLst>
        <pc:docMk/>
      </pc:docMkLst>
      <pc:sldChg chg="modSp">
        <pc:chgData name="bhavna kalyan" userId="f3328660af46d471" providerId="LiveId" clId="{7BC76E55-47BB-463C-AD72-C167DEB8BE0C}" dt="2020-04-07T13:56:14.995" v="714" actId="2711"/>
        <pc:sldMkLst>
          <pc:docMk/>
          <pc:sldMk cId="0" sldId="256"/>
        </pc:sldMkLst>
        <pc:spChg chg="mod">
          <ac:chgData name="bhavna kalyan" userId="f3328660af46d471" providerId="LiveId" clId="{7BC76E55-47BB-463C-AD72-C167DEB8BE0C}" dt="2020-04-07T13:56:14.995" v="714" actId="2711"/>
          <ac:spMkLst>
            <pc:docMk/>
            <pc:sldMk cId="0" sldId="256"/>
            <ac:spMk id="12291" creationId="{2E0FA43D-4409-4B36-911E-57115BBC7618}"/>
          </ac:spMkLst>
        </pc:spChg>
      </pc:sldChg>
      <pc:sldChg chg="modSp">
        <pc:chgData name="bhavna kalyan" userId="f3328660af46d471" providerId="LiveId" clId="{7BC76E55-47BB-463C-AD72-C167DEB8BE0C}" dt="2020-04-07T13:56:30.092" v="716" actId="27636"/>
        <pc:sldMkLst>
          <pc:docMk/>
          <pc:sldMk cId="0" sldId="257"/>
        </pc:sldMkLst>
        <pc:spChg chg="mod">
          <ac:chgData name="bhavna kalyan" userId="f3328660af46d471" providerId="LiveId" clId="{7BC76E55-47BB-463C-AD72-C167DEB8BE0C}" dt="2020-04-07T13:56:30.092" v="716" actId="27636"/>
          <ac:spMkLst>
            <pc:docMk/>
            <pc:sldMk cId="0" sldId="257"/>
            <ac:spMk id="13316" creationId="{D0E85AE8-A519-4F55-92BD-45FFD3E9A02B}"/>
          </ac:spMkLst>
        </pc:spChg>
      </pc:sldChg>
      <pc:sldChg chg="modSp">
        <pc:chgData name="bhavna kalyan" userId="f3328660af46d471" providerId="LiveId" clId="{7BC76E55-47BB-463C-AD72-C167DEB8BE0C}" dt="2020-04-07T13:56:36.973" v="717" actId="2711"/>
        <pc:sldMkLst>
          <pc:docMk/>
          <pc:sldMk cId="0" sldId="258"/>
        </pc:sldMkLst>
        <pc:spChg chg="mod">
          <ac:chgData name="bhavna kalyan" userId="f3328660af46d471" providerId="LiveId" clId="{7BC76E55-47BB-463C-AD72-C167DEB8BE0C}" dt="2020-04-06T15:40:10.184" v="653" actId="27636"/>
          <ac:spMkLst>
            <pc:docMk/>
            <pc:sldMk cId="0" sldId="258"/>
            <ac:spMk id="14339" creationId="{2B684C94-8E20-4E8D-AC03-389420A98F9E}"/>
          </ac:spMkLst>
        </pc:spChg>
        <pc:spChg chg="mod">
          <ac:chgData name="bhavna kalyan" userId="f3328660af46d471" providerId="LiveId" clId="{7BC76E55-47BB-463C-AD72-C167DEB8BE0C}" dt="2020-04-07T13:56:36.973" v="717" actId="2711"/>
          <ac:spMkLst>
            <pc:docMk/>
            <pc:sldMk cId="0" sldId="258"/>
            <ac:spMk id="14340" creationId="{D3BD4494-0B53-47A4-98FE-46BD91232190}"/>
          </ac:spMkLst>
        </pc:spChg>
      </pc:sldChg>
      <pc:sldChg chg="modSp">
        <pc:chgData name="bhavna kalyan" userId="f3328660af46d471" providerId="LiveId" clId="{7BC76E55-47BB-463C-AD72-C167DEB8BE0C}" dt="2020-04-07T13:56:49.711" v="718" actId="2711"/>
        <pc:sldMkLst>
          <pc:docMk/>
          <pc:sldMk cId="0" sldId="259"/>
        </pc:sldMkLst>
        <pc:spChg chg="mod">
          <ac:chgData name="bhavna kalyan" userId="f3328660af46d471" providerId="LiveId" clId="{7BC76E55-47BB-463C-AD72-C167DEB8BE0C}" dt="2020-04-06T15:40:10.200" v="654" actId="27636"/>
          <ac:spMkLst>
            <pc:docMk/>
            <pc:sldMk cId="0" sldId="259"/>
            <ac:spMk id="15363" creationId="{1DA9E45D-C8F5-4BBA-89FB-ACD64C59A014}"/>
          </ac:spMkLst>
        </pc:spChg>
        <pc:spChg chg="mod">
          <ac:chgData name="bhavna kalyan" userId="f3328660af46d471" providerId="LiveId" clId="{7BC76E55-47BB-463C-AD72-C167DEB8BE0C}" dt="2020-04-07T13:56:49.711" v="718" actId="2711"/>
          <ac:spMkLst>
            <pc:docMk/>
            <pc:sldMk cId="0" sldId="259"/>
            <ac:spMk id="15364" creationId="{13691BCA-644D-4621-ADEA-D308220C4CC2}"/>
          </ac:spMkLst>
        </pc:spChg>
      </pc:sldChg>
      <pc:sldChg chg="modSp">
        <pc:chgData name="bhavna kalyan" userId="f3328660af46d471" providerId="LiveId" clId="{7BC76E55-47BB-463C-AD72-C167DEB8BE0C}" dt="2020-04-07T14:05:55.613" v="776" actId="255"/>
        <pc:sldMkLst>
          <pc:docMk/>
          <pc:sldMk cId="0" sldId="260"/>
        </pc:sldMkLst>
        <pc:spChg chg="mod">
          <ac:chgData name="bhavna kalyan" userId="f3328660af46d471" providerId="LiveId" clId="{7BC76E55-47BB-463C-AD72-C167DEB8BE0C}" dt="2020-04-07T14:05:55.613" v="776" actId="255"/>
          <ac:spMkLst>
            <pc:docMk/>
            <pc:sldMk cId="0" sldId="260"/>
            <ac:spMk id="16387" creationId="{FB547690-FA96-4E09-B607-756F662AD5D7}"/>
          </ac:spMkLst>
        </pc:spChg>
        <pc:spChg chg="mod">
          <ac:chgData name="bhavna kalyan" userId="f3328660af46d471" providerId="LiveId" clId="{7BC76E55-47BB-463C-AD72-C167DEB8BE0C}" dt="2020-04-07T13:56:59.101" v="719" actId="2711"/>
          <ac:spMkLst>
            <pc:docMk/>
            <pc:sldMk cId="0" sldId="260"/>
            <ac:spMk id="16388" creationId="{F543B7C6-3750-4786-A2BD-755F4954EABF}"/>
          </ac:spMkLst>
        </pc:spChg>
      </pc:sldChg>
      <pc:sldChg chg="modSp">
        <pc:chgData name="bhavna kalyan" userId="f3328660af46d471" providerId="LiveId" clId="{7BC76E55-47BB-463C-AD72-C167DEB8BE0C}" dt="2020-04-07T14:06:11.068" v="778" actId="1076"/>
        <pc:sldMkLst>
          <pc:docMk/>
          <pc:sldMk cId="0" sldId="261"/>
        </pc:sldMkLst>
        <pc:spChg chg="mod">
          <ac:chgData name="bhavna kalyan" userId="f3328660af46d471" providerId="LiveId" clId="{7BC76E55-47BB-463C-AD72-C167DEB8BE0C}" dt="2020-04-07T14:06:11.068" v="778" actId="1076"/>
          <ac:spMkLst>
            <pc:docMk/>
            <pc:sldMk cId="0" sldId="261"/>
            <ac:spMk id="17411" creationId="{61DD34E9-69CD-46D2-A5A7-52994D2D17A1}"/>
          </ac:spMkLst>
        </pc:spChg>
        <pc:spChg chg="mod">
          <ac:chgData name="bhavna kalyan" userId="f3328660af46d471" providerId="LiveId" clId="{7BC76E55-47BB-463C-AD72-C167DEB8BE0C}" dt="2020-04-07T13:57:20.675" v="720" actId="2711"/>
          <ac:spMkLst>
            <pc:docMk/>
            <pc:sldMk cId="0" sldId="261"/>
            <ac:spMk id="17412" creationId="{E21CE83D-65C7-4D22-BA74-738A51905F99}"/>
          </ac:spMkLst>
        </pc:spChg>
      </pc:sldChg>
      <pc:sldChg chg="modSp">
        <pc:chgData name="bhavna kalyan" userId="f3328660af46d471" providerId="LiveId" clId="{7BC76E55-47BB-463C-AD72-C167DEB8BE0C}" dt="2020-04-07T14:06:19.460" v="779" actId="255"/>
        <pc:sldMkLst>
          <pc:docMk/>
          <pc:sldMk cId="0" sldId="262"/>
        </pc:sldMkLst>
        <pc:spChg chg="mod">
          <ac:chgData name="bhavna kalyan" userId="f3328660af46d471" providerId="LiveId" clId="{7BC76E55-47BB-463C-AD72-C167DEB8BE0C}" dt="2020-04-07T14:06:19.460" v="779" actId="255"/>
          <ac:spMkLst>
            <pc:docMk/>
            <pc:sldMk cId="0" sldId="262"/>
            <ac:spMk id="18435" creationId="{4CB4D5FC-CBCB-4B79-859C-BF242E23397F}"/>
          </ac:spMkLst>
        </pc:spChg>
        <pc:spChg chg="mod">
          <ac:chgData name="bhavna kalyan" userId="f3328660af46d471" providerId="LiveId" clId="{7BC76E55-47BB-463C-AD72-C167DEB8BE0C}" dt="2020-04-07T13:57:35.616" v="722" actId="27636"/>
          <ac:spMkLst>
            <pc:docMk/>
            <pc:sldMk cId="0" sldId="262"/>
            <ac:spMk id="18436" creationId="{1E4E0428-1E7B-4720-AD39-6B9BB1CC3406}"/>
          </ac:spMkLst>
        </pc:spChg>
      </pc:sldChg>
      <pc:sldChg chg="modSp">
        <pc:chgData name="bhavna kalyan" userId="f3328660af46d471" providerId="LiveId" clId="{7BC76E55-47BB-463C-AD72-C167DEB8BE0C}" dt="2020-04-07T14:06:29.932" v="781" actId="1076"/>
        <pc:sldMkLst>
          <pc:docMk/>
          <pc:sldMk cId="0" sldId="263"/>
        </pc:sldMkLst>
        <pc:spChg chg="mod">
          <ac:chgData name="bhavna kalyan" userId="f3328660af46d471" providerId="LiveId" clId="{7BC76E55-47BB-463C-AD72-C167DEB8BE0C}" dt="2020-04-07T14:06:29.932" v="781" actId="1076"/>
          <ac:spMkLst>
            <pc:docMk/>
            <pc:sldMk cId="0" sldId="263"/>
            <ac:spMk id="19459" creationId="{0A70F0BC-61D7-47B7-9919-5AB509F0AA99}"/>
          </ac:spMkLst>
        </pc:spChg>
        <pc:spChg chg="mod">
          <ac:chgData name="bhavna kalyan" userId="f3328660af46d471" providerId="LiveId" clId="{7BC76E55-47BB-463C-AD72-C167DEB8BE0C}" dt="2020-04-07T13:57:48.397" v="723" actId="2711"/>
          <ac:spMkLst>
            <pc:docMk/>
            <pc:sldMk cId="0" sldId="263"/>
            <ac:spMk id="19460" creationId="{731DAC0E-B1D1-41F8-9565-F50078A56C75}"/>
          </ac:spMkLst>
        </pc:spChg>
      </pc:sldChg>
      <pc:sldChg chg="modSp">
        <pc:chgData name="bhavna kalyan" userId="f3328660af46d471" providerId="LiveId" clId="{7BC76E55-47BB-463C-AD72-C167DEB8BE0C}" dt="2020-04-07T14:06:37.155" v="782" actId="255"/>
        <pc:sldMkLst>
          <pc:docMk/>
          <pc:sldMk cId="0" sldId="264"/>
        </pc:sldMkLst>
        <pc:spChg chg="mod">
          <ac:chgData name="bhavna kalyan" userId="f3328660af46d471" providerId="LiveId" clId="{7BC76E55-47BB-463C-AD72-C167DEB8BE0C}" dt="2020-04-07T14:06:37.155" v="782" actId="255"/>
          <ac:spMkLst>
            <pc:docMk/>
            <pc:sldMk cId="0" sldId="264"/>
            <ac:spMk id="20483" creationId="{AAC267E1-9443-4E85-A855-F04DFDB5CAA9}"/>
          </ac:spMkLst>
        </pc:spChg>
        <pc:spChg chg="mod">
          <ac:chgData name="bhavna kalyan" userId="f3328660af46d471" providerId="LiveId" clId="{7BC76E55-47BB-463C-AD72-C167DEB8BE0C}" dt="2020-04-07T13:58:22.105" v="724" actId="2711"/>
          <ac:spMkLst>
            <pc:docMk/>
            <pc:sldMk cId="0" sldId="264"/>
            <ac:spMk id="20484" creationId="{D0318CF6-B1BD-43F8-BC6A-6BC7CE03C3BB}"/>
          </ac:spMkLst>
        </pc:spChg>
      </pc:sldChg>
      <pc:sldChg chg="modSp">
        <pc:chgData name="bhavna kalyan" userId="f3328660af46d471" providerId="LiveId" clId="{7BC76E55-47BB-463C-AD72-C167DEB8BE0C}" dt="2020-04-07T14:06:48.245" v="784" actId="1076"/>
        <pc:sldMkLst>
          <pc:docMk/>
          <pc:sldMk cId="0" sldId="265"/>
        </pc:sldMkLst>
        <pc:spChg chg="mod">
          <ac:chgData name="bhavna kalyan" userId="f3328660af46d471" providerId="LiveId" clId="{7BC76E55-47BB-463C-AD72-C167DEB8BE0C}" dt="2020-04-07T14:06:48.245" v="784" actId="1076"/>
          <ac:spMkLst>
            <pc:docMk/>
            <pc:sldMk cId="0" sldId="265"/>
            <ac:spMk id="21507" creationId="{7413E689-8568-4092-B101-A948FD144FB8}"/>
          </ac:spMkLst>
        </pc:spChg>
        <pc:spChg chg="mod">
          <ac:chgData name="bhavna kalyan" userId="f3328660af46d471" providerId="LiveId" clId="{7BC76E55-47BB-463C-AD72-C167DEB8BE0C}" dt="2020-04-07T13:58:34.661" v="726" actId="2711"/>
          <ac:spMkLst>
            <pc:docMk/>
            <pc:sldMk cId="0" sldId="265"/>
            <ac:spMk id="21508" creationId="{831D317D-E913-4522-8E3F-BAF4D5C325A0}"/>
          </ac:spMkLst>
        </pc:spChg>
      </pc:sldChg>
      <pc:sldChg chg="modSp">
        <pc:chgData name="bhavna kalyan" userId="f3328660af46d471" providerId="LiveId" clId="{7BC76E55-47BB-463C-AD72-C167DEB8BE0C}" dt="2020-04-07T14:06:56.913" v="785" actId="255"/>
        <pc:sldMkLst>
          <pc:docMk/>
          <pc:sldMk cId="4176592829" sldId="266"/>
        </pc:sldMkLst>
        <pc:spChg chg="mod">
          <ac:chgData name="bhavna kalyan" userId="f3328660af46d471" providerId="LiveId" clId="{7BC76E55-47BB-463C-AD72-C167DEB8BE0C}" dt="2020-04-07T14:06:56.913" v="785" actId="255"/>
          <ac:spMkLst>
            <pc:docMk/>
            <pc:sldMk cId="4176592829" sldId="266"/>
            <ac:spMk id="22531" creationId="{3C3E9156-F15F-4C8B-8C18-4C1EDC350CAA}"/>
          </ac:spMkLst>
        </pc:spChg>
        <pc:spChg chg="mod">
          <ac:chgData name="bhavna kalyan" userId="f3328660af46d471" providerId="LiveId" clId="{7BC76E55-47BB-463C-AD72-C167DEB8BE0C}" dt="2020-04-07T13:58:49.382" v="728" actId="2711"/>
          <ac:spMkLst>
            <pc:docMk/>
            <pc:sldMk cId="4176592829" sldId="266"/>
            <ac:spMk id="22532" creationId="{277014C2-5E62-4C40-BC9A-880B43A1EB2F}"/>
          </ac:spMkLst>
        </pc:spChg>
      </pc:sldChg>
      <pc:sldChg chg="modSp">
        <pc:chgData name="bhavna kalyan" userId="f3328660af46d471" providerId="LiveId" clId="{7BC76E55-47BB-463C-AD72-C167DEB8BE0C}" dt="2020-04-07T13:59:20.343" v="732" actId="2711"/>
        <pc:sldMkLst>
          <pc:docMk/>
          <pc:sldMk cId="0" sldId="267"/>
        </pc:sldMkLst>
        <pc:spChg chg="mod">
          <ac:chgData name="bhavna kalyan" userId="f3328660af46d471" providerId="LiveId" clId="{7BC76E55-47BB-463C-AD72-C167DEB8BE0C}" dt="2020-04-07T13:59:12.786" v="731" actId="255"/>
          <ac:spMkLst>
            <pc:docMk/>
            <pc:sldMk cId="0" sldId="267"/>
            <ac:spMk id="23555" creationId="{C972E488-A34F-4D02-9692-A6E4F8BB6088}"/>
          </ac:spMkLst>
        </pc:spChg>
        <pc:spChg chg="mod">
          <ac:chgData name="bhavna kalyan" userId="f3328660af46d471" providerId="LiveId" clId="{7BC76E55-47BB-463C-AD72-C167DEB8BE0C}" dt="2020-04-07T13:59:20.343" v="732" actId="2711"/>
          <ac:spMkLst>
            <pc:docMk/>
            <pc:sldMk cId="0" sldId="267"/>
            <ac:spMk id="23556" creationId="{AB235BBD-21E5-488D-A646-9EA38D09BF5F}"/>
          </ac:spMkLst>
        </pc:spChg>
      </pc:sldChg>
      <pc:sldChg chg="modSp">
        <pc:chgData name="bhavna kalyan" userId="f3328660af46d471" providerId="LiveId" clId="{7BC76E55-47BB-463C-AD72-C167DEB8BE0C}" dt="2020-04-07T13:59:28.734" v="733" actId="2711"/>
        <pc:sldMkLst>
          <pc:docMk/>
          <pc:sldMk cId="0" sldId="268"/>
        </pc:sldMkLst>
        <pc:spChg chg="mod">
          <ac:chgData name="bhavna kalyan" userId="f3328660af46d471" providerId="LiveId" clId="{7BC76E55-47BB-463C-AD72-C167DEB8BE0C}" dt="2020-04-07T13:59:28.734" v="733" actId="2711"/>
          <ac:spMkLst>
            <pc:docMk/>
            <pc:sldMk cId="0" sldId="268"/>
            <ac:spMk id="24580" creationId="{8CB96B63-E226-4F38-B381-2E33547BA055}"/>
          </ac:spMkLst>
        </pc:spChg>
      </pc:sldChg>
      <pc:sldChg chg="modSp">
        <pc:chgData name="bhavna kalyan" userId="f3328660af46d471" providerId="LiveId" clId="{7BC76E55-47BB-463C-AD72-C167DEB8BE0C}" dt="2020-04-07T13:59:41.183" v="734" actId="2711"/>
        <pc:sldMkLst>
          <pc:docMk/>
          <pc:sldMk cId="4015812821" sldId="269"/>
        </pc:sldMkLst>
        <pc:spChg chg="mod">
          <ac:chgData name="bhavna kalyan" userId="f3328660af46d471" providerId="LiveId" clId="{7BC76E55-47BB-463C-AD72-C167DEB8BE0C}" dt="2020-04-06T15:40:10.293" v="662" actId="27636"/>
          <ac:spMkLst>
            <pc:docMk/>
            <pc:sldMk cId="4015812821" sldId="269"/>
            <ac:spMk id="25603" creationId="{83BFEECC-8D59-46F3-A0EF-69E863D422FB}"/>
          </ac:spMkLst>
        </pc:spChg>
        <pc:spChg chg="mod">
          <ac:chgData name="bhavna kalyan" userId="f3328660af46d471" providerId="LiveId" clId="{7BC76E55-47BB-463C-AD72-C167DEB8BE0C}" dt="2020-04-07T13:59:41.183" v="734" actId="2711"/>
          <ac:spMkLst>
            <pc:docMk/>
            <pc:sldMk cId="4015812821" sldId="269"/>
            <ac:spMk id="25604" creationId="{8F25B89B-8BC7-4E03-9A2D-593B70BC2BD5}"/>
          </ac:spMkLst>
        </pc:spChg>
      </pc:sldChg>
      <pc:sldChg chg="modSp">
        <pc:chgData name="bhavna kalyan" userId="f3328660af46d471" providerId="LiveId" clId="{7BC76E55-47BB-463C-AD72-C167DEB8BE0C}" dt="2020-04-07T13:59:51.030" v="735" actId="2711"/>
        <pc:sldMkLst>
          <pc:docMk/>
          <pc:sldMk cId="0" sldId="270"/>
        </pc:sldMkLst>
        <pc:spChg chg="mod">
          <ac:chgData name="bhavna kalyan" userId="f3328660af46d471" providerId="LiveId" clId="{7BC76E55-47BB-463C-AD72-C167DEB8BE0C}" dt="2020-04-06T15:40:10.293" v="663" actId="27636"/>
          <ac:spMkLst>
            <pc:docMk/>
            <pc:sldMk cId="0" sldId="270"/>
            <ac:spMk id="26627" creationId="{C56362A8-8480-4D26-B5D4-7583831DB859}"/>
          </ac:spMkLst>
        </pc:spChg>
        <pc:spChg chg="mod">
          <ac:chgData name="bhavna kalyan" userId="f3328660af46d471" providerId="LiveId" clId="{7BC76E55-47BB-463C-AD72-C167DEB8BE0C}" dt="2020-04-07T13:59:51.030" v="735" actId="2711"/>
          <ac:spMkLst>
            <pc:docMk/>
            <pc:sldMk cId="0" sldId="270"/>
            <ac:spMk id="26628" creationId="{11099539-2D00-48E3-AF1A-2155ABBDC243}"/>
          </ac:spMkLst>
        </pc:spChg>
      </pc:sldChg>
      <pc:sldChg chg="modSp">
        <pc:chgData name="bhavna kalyan" userId="f3328660af46d471" providerId="LiveId" clId="{7BC76E55-47BB-463C-AD72-C167DEB8BE0C}" dt="2020-04-07T13:55:19.236" v="708" actId="2711"/>
        <pc:sldMkLst>
          <pc:docMk/>
          <pc:sldMk cId="3646441396" sldId="271"/>
        </pc:sldMkLst>
        <pc:spChg chg="mod">
          <ac:chgData name="bhavna kalyan" userId="f3328660af46d471" providerId="LiveId" clId="{7BC76E55-47BB-463C-AD72-C167DEB8BE0C}" dt="2020-04-07T13:55:19.236" v="708" actId="2711"/>
          <ac:spMkLst>
            <pc:docMk/>
            <pc:sldMk cId="3646441396" sldId="271"/>
            <ac:spMk id="5" creationId="{0064B967-3A15-4C35-9AFC-0953D23E41DD}"/>
          </ac:spMkLst>
        </pc:spChg>
      </pc:sldChg>
      <pc:sldChg chg="modSp">
        <pc:chgData name="bhavna kalyan" userId="f3328660af46d471" providerId="LiveId" clId="{7BC76E55-47BB-463C-AD72-C167DEB8BE0C}" dt="2020-04-07T13:55:46.955" v="711" actId="2711"/>
        <pc:sldMkLst>
          <pc:docMk/>
          <pc:sldMk cId="2496856850" sldId="272"/>
        </pc:sldMkLst>
        <pc:spChg chg="mod">
          <ac:chgData name="bhavna kalyan" userId="f3328660af46d471" providerId="LiveId" clId="{7BC76E55-47BB-463C-AD72-C167DEB8BE0C}" dt="2020-04-07T13:55:46.955" v="711" actId="2711"/>
          <ac:spMkLst>
            <pc:docMk/>
            <pc:sldMk cId="2496856850" sldId="272"/>
            <ac:spMk id="5" creationId="{0064B967-3A15-4C35-9AFC-0953D23E41DD}"/>
          </ac:spMkLst>
        </pc:spChg>
      </pc:sldChg>
      <pc:sldChg chg="modSp">
        <pc:chgData name="bhavna kalyan" userId="f3328660af46d471" providerId="LiveId" clId="{7BC76E55-47BB-463C-AD72-C167DEB8BE0C}" dt="2020-04-06T15:40:10.325" v="666" actId="27636"/>
        <pc:sldMkLst>
          <pc:docMk/>
          <pc:sldMk cId="0" sldId="273"/>
        </pc:sldMkLst>
        <pc:spChg chg="mod">
          <ac:chgData name="bhavna kalyan" userId="f3328660af46d471" providerId="LiveId" clId="{7BC76E55-47BB-463C-AD72-C167DEB8BE0C}" dt="2020-04-06T15:40:10.325" v="666" actId="27636"/>
          <ac:spMkLst>
            <pc:docMk/>
            <pc:sldMk cId="0" sldId="273"/>
            <ac:spMk id="29699" creationId="{B2A5CD63-55E3-494F-9370-21C8A292ECEB}"/>
          </ac:spMkLst>
        </pc:spChg>
      </pc:sldChg>
      <pc:sldChg chg="modSp">
        <pc:chgData name="bhavna kalyan" userId="f3328660af46d471" providerId="LiveId" clId="{7BC76E55-47BB-463C-AD72-C167DEB8BE0C}" dt="2020-04-06T15:40:10.325" v="667" actId="27636"/>
        <pc:sldMkLst>
          <pc:docMk/>
          <pc:sldMk cId="0" sldId="274"/>
        </pc:sldMkLst>
        <pc:spChg chg="mod">
          <ac:chgData name="bhavna kalyan" userId="f3328660af46d471" providerId="LiveId" clId="{7BC76E55-47BB-463C-AD72-C167DEB8BE0C}" dt="2020-04-06T15:40:10.325" v="667" actId="27636"/>
          <ac:spMkLst>
            <pc:docMk/>
            <pc:sldMk cId="0" sldId="274"/>
            <ac:spMk id="30723" creationId="{3BC3FB93-983C-4BE2-95F6-CDA16519EABB}"/>
          </ac:spMkLst>
        </pc:spChg>
      </pc:sldChg>
      <pc:sldChg chg="modSp">
        <pc:chgData name="bhavna kalyan" userId="f3328660af46d471" providerId="LiveId" clId="{7BC76E55-47BB-463C-AD72-C167DEB8BE0C}" dt="2020-04-06T15:40:10.340" v="668" actId="27636"/>
        <pc:sldMkLst>
          <pc:docMk/>
          <pc:sldMk cId="0" sldId="275"/>
        </pc:sldMkLst>
        <pc:spChg chg="mod">
          <ac:chgData name="bhavna kalyan" userId="f3328660af46d471" providerId="LiveId" clId="{7BC76E55-47BB-463C-AD72-C167DEB8BE0C}" dt="2020-04-06T15:40:10.340" v="668" actId="27636"/>
          <ac:spMkLst>
            <pc:docMk/>
            <pc:sldMk cId="0" sldId="275"/>
            <ac:spMk id="31747" creationId="{DB28342F-B89E-4CB9-8F97-6A078BDC262F}"/>
          </ac:spMkLst>
        </pc:spChg>
      </pc:sldChg>
      <pc:sldChg chg="modSp">
        <pc:chgData name="bhavna kalyan" userId="f3328660af46d471" providerId="LiveId" clId="{7BC76E55-47BB-463C-AD72-C167DEB8BE0C}" dt="2020-04-06T15:40:10.340" v="669" actId="27636"/>
        <pc:sldMkLst>
          <pc:docMk/>
          <pc:sldMk cId="0" sldId="276"/>
        </pc:sldMkLst>
        <pc:spChg chg="mod">
          <ac:chgData name="bhavna kalyan" userId="f3328660af46d471" providerId="LiveId" clId="{7BC76E55-47BB-463C-AD72-C167DEB8BE0C}" dt="2020-04-06T15:40:10.340" v="669" actId="27636"/>
          <ac:spMkLst>
            <pc:docMk/>
            <pc:sldMk cId="0" sldId="276"/>
            <ac:spMk id="32771" creationId="{83433F8E-AC88-4FE4-B81C-7BCAD2EB66E5}"/>
          </ac:spMkLst>
        </pc:spChg>
      </pc:sldChg>
      <pc:sldChg chg="modSp">
        <pc:chgData name="bhavna kalyan" userId="f3328660af46d471" providerId="LiveId" clId="{7BC76E55-47BB-463C-AD72-C167DEB8BE0C}" dt="2020-04-07T14:00:31.317" v="737" actId="1076"/>
        <pc:sldMkLst>
          <pc:docMk/>
          <pc:sldMk cId="0" sldId="277"/>
        </pc:sldMkLst>
        <pc:spChg chg="mod">
          <ac:chgData name="bhavna kalyan" userId="f3328660af46d471" providerId="LiveId" clId="{7BC76E55-47BB-463C-AD72-C167DEB8BE0C}" dt="2020-04-07T14:00:31.317" v="737" actId="1076"/>
          <ac:spMkLst>
            <pc:docMk/>
            <pc:sldMk cId="0" sldId="277"/>
            <ac:spMk id="33797" creationId="{D13BE38D-09A6-4D00-AC4D-5598F9FF716D}"/>
          </ac:spMkLst>
        </pc:spChg>
      </pc:sldChg>
      <pc:sldChg chg="modSp">
        <pc:chgData name="bhavna kalyan" userId="f3328660af46d471" providerId="LiveId" clId="{7BC76E55-47BB-463C-AD72-C167DEB8BE0C}" dt="2020-04-07T13:55:40.418" v="710" actId="2711"/>
        <pc:sldMkLst>
          <pc:docMk/>
          <pc:sldMk cId="703537525" sldId="294"/>
        </pc:sldMkLst>
        <pc:spChg chg="mod">
          <ac:chgData name="bhavna kalyan" userId="f3328660af46d471" providerId="LiveId" clId="{7BC76E55-47BB-463C-AD72-C167DEB8BE0C}" dt="2020-04-07T13:55:40.418" v="710" actId="2711"/>
          <ac:spMkLst>
            <pc:docMk/>
            <pc:sldMk cId="703537525" sldId="294"/>
            <ac:spMk id="5" creationId="{0064B967-3A15-4C35-9AFC-0953D23E41DD}"/>
          </ac:spMkLst>
        </pc:spChg>
      </pc:sldChg>
      <pc:sldChg chg="modSp del">
        <pc:chgData name="bhavna kalyan" userId="f3328660af46d471" providerId="LiveId" clId="{7BC76E55-47BB-463C-AD72-C167DEB8BE0C}" dt="2020-04-03T19:13:43.644" v="92" actId="2696"/>
        <pc:sldMkLst>
          <pc:docMk/>
          <pc:sldMk cId="1662358602" sldId="300"/>
        </pc:sldMkLst>
        <pc:spChg chg="mod">
          <ac:chgData name="bhavna kalyan" userId="f3328660af46d471" providerId="LiveId" clId="{7BC76E55-47BB-463C-AD72-C167DEB8BE0C}" dt="2020-04-03T19:09:08.119" v="25" actId="20577"/>
          <ac:spMkLst>
            <pc:docMk/>
            <pc:sldMk cId="1662358602" sldId="300"/>
            <ac:spMk id="16" creationId="{7D857DEA-74ED-4022-A457-D8962AF0C939}"/>
          </ac:spMkLst>
        </pc:spChg>
      </pc:sldChg>
      <pc:sldChg chg="addSp delSp modSp">
        <pc:chgData name="bhavna kalyan" userId="f3328660af46d471" providerId="LiveId" clId="{7BC76E55-47BB-463C-AD72-C167DEB8BE0C}" dt="2020-04-07T13:55:53.251" v="712" actId="2711"/>
        <pc:sldMkLst>
          <pc:docMk/>
          <pc:sldMk cId="4059805020" sldId="301"/>
        </pc:sldMkLst>
        <pc:spChg chg="add del mod">
          <ac:chgData name="bhavna kalyan" userId="f3328660af46d471" providerId="LiveId" clId="{7BC76E55-47BB-463C-AD72-C167DEB8BE0C}" dt="2020-04-03T20:10:20.942" v="523" actId="931"/>
          <ac:spMkLst>
            <pc:docMk/>
            <pc:sldMk cId="4059805020" sldId="301"/>
            <ac:spMk id="4" creationId="{D35DBCDE-D357-4CB9-BDBD-A9261BDE8772}"/>
          </ac:spMkLst>
        </pc:spChg>
        <pc:spChg chg="mod">
          <ac:chgData name="bhavna kalyan" userId="f3328660af46d471" providerId="LiveId" clId="{7BC76E55-47BB-463C-AD72-C167DEB8BE0C}" dt="2020-04-07T13:55:53.251" v="712" actId="2711"/>
          <ac:spMkLst>
            <pc:docMk/>
            <pc:sldMk cId="4059805020" sldId="301"/>
            <ac:spMk id="5" creationId="{0064B967-3A15-4C35-9AFC-0953D23E41DD}"/>
          </ac:spMkLst>
        </pc:spChg>
        <pc:picChg chg="del">
          <ac:chgData name="bhavna kalyan" userId="f3328660af46d471" providerId="LiveId" clId="{7BC76E55-47BB-463C-AD72-C167DEB8BE0C}" dt="2020-04-03T20:10:06.588" v="521" actId="478"/>
          <ac:picMkLst>
            <pc:docMk/>
            <pc:sldMk cId="4059805020" sldId="301"/>
            <ac:picMk id="7" creationId="{70012F2F-08B3-45A4-B5F2-5E5783C23D3D}"/>
          </ac:picMkLst>
        </pc:picChg>
        <pc:picChg chg="add mod">
          <ac:chgData name="bhavna kalyan" userId="f3328660af46d471" providerId="LiveId" clId="{7BC76E55-47BB-463C-AD72-C167DEB8BE0C}" dt="2020-04-03T20:11:16.576" v="538" actId="14100"/>
          <ac:picMkLst>
            <pc:docMk/>
            <pc:sldMk cId="4059805020" sldId="301"/>
            <ac:picMk id="9" creationId="{C9E3C2C9-2BB6-4E32-8A74-ED9BFEB44E31}"/>
          </ac:picMkLst>
        </pc:picChg>
      </pc:sldChg>
      <pc:sldChg chg="modSp add">
        <pc:chgData name="bhavna kalyan" userId="f3328660af46d471" providerId="LiveId" clId="{7BC76E55-47BB-463C-AD72-C167DEB8BE0C}" dt="2020-04-03T19:13:35.654" v="91" actId="113"/>
        <pc:sldMkLst>
          <pc:docMk/>
          <pc:sldMk cId="2777440737" sldId="302"/>
        </pc:sldMkLst>
        <pc:spChg chg="mod">
          <ac:chgData name="bhavna kalyan" userId="f3328660af46d471" providerId="LiveId" clId="{7BC76E55-47BB-463C-AD72-C167DEB8BE0C}" dt="2020-04-03T19:12:48.415" v="42" actId="20577"/>
          <ac:spMkLst>
            <pc:docMk/>
            <pc:sldMk cId="2777440737" sldId="302"/>
            <ac:spMk id="5" creationId="{0064B967-3A15-4C35-9AFC-0953D23E41DD}"/>
          </ac:spMkLst>
        </pc:spChg>
        <pc:spChg chg="mod">
          <ac:chgData name="bhavna kalyan" userId="f3328660af46d471" providerId="LiveId" clId="{7BC76E55-47BB-463C-AD72-C167DEB8BE0C}" dt="2020-04-03T19:13:35.654" v="91" actId="113"/>
          <ac:spMkLst>
            <pc:docMk/>
            <pc:sldMk cId="2777440737" sldId="302"/>
            <ac:spMk id="16" creationId="{7D857DEA-74ED-4022-A457-D8962AF0C939}"/>
          </ac:spMkLst>
        </pc:spChg>
      </pc:sldChg>
      <pc:sldChg chg="add ord">
        <pc:chgData name="bhavna kalyan" userId="f3328660af46d471" providerId="LiveId" clId="{7BC76E55-47BB-463C-AD72-C167DEB8BE0C}" dt="2020-04-03T19:13:55.677" v="94"/>
        <pc:sldMkLst>
          <pc:docMk/>
          <pc:sldMk cId="3963435059" sldId="303"/>
        </pc:sldMkLst>
      </pc:sldChg>
      <pc:sldChg chg="modSp add ord">
        <pc:chgData name="bhavna kalyan" userId="f3328660af46d471" providerId="LiveId" clId="{7BC76E55-47BB-463C-AD72-C167DEB8BE0C}" dt="2020-04-07T13:55:59.459" v="713" actId="2711"/>
        <pc:sldMkLst>
          <pc:docMk/>
          <pc:sldMk cId="1021602569" sldId="304"/>
        </pc:sldMkLst>
        <pc:spChg chg="mod">
          <ac:chgData name="bhavna kalyan" userId="f3328660af46d471" providerId="LiveId" clId="{7BC76E55-47BB-463C-AD72-C167DEB8BE0C}" dt="2020-04-07T13:55:59.459" v="713" actId="2711"/>
          <ac:spMkLst>
            <pc:docMk/>
            <pc:sldMk cId="1021602569" sldId="304"/>
            <ac:spMk id="5" creationId="{0064B967-3A15-4C35-9AFC-0953D23E41DD}"/>
          </ac:spMkLst>
        </pc:spChg>
      </pc:sldChg>
      <pc:sldChg chg="addSp delSp modSp add del">
        <pc:chgData name="bhavna kalyan" userId="f3328660af46d471" providerId="LiveId" clId="{7BC76E55-47BB-463C-AD72-C167DEB8BE0C}" dt="2020-04-03T19:14:49.817" v="102" actId="2696"/>
        <pc:sldMkLst>
          <pc:docMk/>
          <pc:sldMk cId="1065332564" sldId="305"/>
        </pc:sldMkLst>
        <pc:spChg chg="add mod">
          <ac:chgData name="bhavna kalyan" userId="f3328660af46d471" providerId="LiveId" clId="{7BC76E55-47BB-463C-AD72-C167DEB8BE0C}" dt="2020-04-03T19:14:41.554" v="101" actId="478"/>
          <ac:spMkLst>
            <pc:docMk/>
            <pc:sldMk cId="1065332564" sldId="305"/>
            <ac:spMk id="4" creationId="{AEDE6215-3D6F-4E3D-8AA8-FED4C343F2D5}"/>
          </ac:spMkLst>
        </pc:spChg>
        <pc:picChg chg="del">
          <ac:chgData name="bhavna kalyan" userId="f3328660af46d471" providerId="LiveId" clId="{7BC76E55-47BB-463C-AD72-C167DEB8BE0C}" dt="2020-04-03T19:14:41.554" v="101" actId="478"/>
          <ac:picMkLst>
            <pc:docMk/>
            <pc:sldMk cId="1065332564" sldId="305"/>
            <ac:picMk id="9" creationId="{98BACAEF-23F8-4F10-8748-099A5D00BE1D}"/>
          </ac:picMkLst>
        </pc:picChg>
      </pc:sldChg>
      <pc:sldChg chg="addSp delSp modSp add">
        <pc:chgData name="bhavna kalyan" userId="f3328660af46d471" providerId="LiveId" clId="{7BC76E55-47BB-463C-AD72-C167DEB8BE0C}" dt="2020-04-07T14:00:51.581" v="738" actId="2711"/>
        <pc:sldMkLst>
          <pc:docMk/>
          <pc:sldMk cId="1235329759" sldId="305"/>
        </pc:sldMkLst>
        <pc:spChg chg="add mod">
          <ac:chgData name="bhavna kalyan" userId="f3328660af46d471" providerId="LiveId" clId="{7BC76E55-47BB-463C-AD72-C167DEB8BE0C}" dt="2020-04-03T19:19:05.132" v="520" actId="207"/>
          <ac:spMkLst>
            <pc:docMk/>
            <pc:sldMk cId="1235329759" sldId="305"/>
            <ac:spMk id="4" creationId="{17E840EB-20ED-4AFA-BFC5-F87D820689F2}"/>
          </ac:spMkLst>
        </pc:spChg>
        <pc:spChg chg="mod">
          <ac:chgData name="bhavna kalyan" userId="f3328660af46d471" providerId="LiveId" clId="{7BC76E55-47BB-463C-AD72-C167DEB8BE0C}" dt="2020-04-07T14:00:51.581" v="738" actId="2711"/>
          <ac:spMkLst>
            <pc:docMk/>
            <pc:sldMk cId="1235329759" sldId="305"/>
            <ac:spMk id="5" creationId="{0064B967-3A15-4C35-9AFC-0953D23E41DD}"/>
          </ac:spMkLst>
        </pc:spChg>
        <pc:picChg chg="del">
          <ac:chgData name="bhavna kalyan" userId="f3328660af46d471" providerId="LiveId" clId="{7BC76E55-47BB-463C-AD72-C167DEB8BE0C}" dt="2020-04-03T19:18:17.095" v="499" actId="478"/>
          <ac:picMkLst>
            <pc:docMk/>
            <pc:sldMk cId="1235329759" sldId="305"/>
            <ac:picMk id="9" creationId="{98BACAEF-23F8-4F10-8748-099A5D00BE1D}"/>
          </ac:picMkLst>
        </pc:picChg>
      </pc:sldChg>
      <pc:sldChg chg="addSp delSp modSp add del">
        <pc:chgData name="bhavna kalyan" userId="f3328660af46d471" providerId="LiveId" clId="{7BC76E55-47BB-463C-AD72-C167DEB8BE0C}" dt="2020-04-03T19:14:31.010" v="99" actId="2696"/>
        <pc:sldMkLst>
          <pc:docMk/>
          <pc:sldMk cId="1633119867" sldId="305"/>
        </pc:sldMkLst>
        <pc:spChg chg="add mod">
          <ac:chgData name="bhavna kalyan" userId="f3328660af46d471" providerId="LiveId" clId="{7BC76E55-47BB-463C-AD72-C167DEB8BE0C}" dt="2020-04-03T19:14:18.774" v="98" actId="478"/>
          <ac:spMkLst>
            <pc:docMk/>
            <pc:sldMk cId="1633119867" sldId="305"/>
            <ac:spMk id="4" creationId="{1C812257-0869-4699-BB45-6476D8271117}"/>
          </ac:spMkLst>
        </pc:spChg>
        <pc:picChg chg="del">
          <ac:chgData name="bhavna kalyan" userId="f3328660af46d471" providerId="LiveId" clId="{7BC76E55-47BB-463C-AD72-C167DEB8BE0C}" dt="2020-04-03T19:14:18.774" v="98" actId="478"/>
          <ac:picMkLst>
            <pc:docMk/>
            <pc:sldMk cId="1633119867" sldId="305"/>
            <ac:picMk id="9" creationId="{98BACAEF-23F8-4F10-8748-099A5D00BE1D}"/>
          </ac:picMkLst>
        </pc:picChg>
      </pc:sldChg>
      <pc:sldChg chg="addSp delSp modSp add del">
        <pc:chgData name="bhavna kalyan" userId="f3328660af46d471" providerId="LiveId" clId="{7BC76E55-47BB-463C-AD72-C167DEB8BE0C}" dt="2020-04-03T19:17:00.028" v="358" actId="2696"/>
        <pc:sldMkLst>
          <pc:docMk/>
          <pc:sldMk cId="4007613373" sldId="305"/>
        </pc:sldMkLst>
        <pc:spChg chg="add mod">
          <ac:chgData name="bhavna kalyan" userId="f3328660af46d471" providerId="LiveId" clId="{7BC76E55-47BB-463C-AD72-C167DEB8BE0C}" dt="2020-04-03T19:16:49.215" v="357" actId="478"/>
          <ac:spMkLst>
            <pc:docMk/>
            <pc:sldMk cId="4007613373" sldId="305"/>
            <ac:spMk id="4" creationId="{83BABAFB-61C5-4139-BFB8-54C0991D19BD}"/>
          </ac:spMkLst>
        </pc:spChg>
        <pc:spChg chg="mod">
          <ac:chgData name="bhavna kalyan" userId="f3328660af46d471" providerId="LiveId" clId="{7BC76E55-47BB-463C-AD72-C167DEB8BE0C}" dt="2020-04-03T19:16:44.406" v="356" actId="20577"/>
          <ac:spMkLst>
            <pc:docMk/>
            <pc:sldMk cId="4007613373" sldId="305"/>
            <ac:spMk id="5" creationId="{0064B967-3A15-4C35-9AFC-0953D23E41DD}"/>
          </ac:spMkLst>
        </pc:spChg>
        <pc:picChg chg="del">
          <ac:chgData name="bhavna kalyan" userId="f3328660af46d471" providerId="LiveId" clId="{7BC76E55-47BB-463C-AD72-C167DEB8BE0C}" dt="2020-04-03T19:16:49.215" v="357" actId="478"/>
          <ac:picMkLst>
            <pc:docMk/>
            <pc:sldMk cId="4007613373" sldId="305"/>
            <ac:picMk id="9" creationId="{98BACAEF-23F8-4F10-8748-099A5D00BE1D}"/>
          </ac:picMkLst>
        </pc:picChg>
      </pc:sldChg>
      <pc:sldChg chg="modSp">
        <pc:chgData name="bhavna kalyan" userId="f3328660af46d471" providerId="LiveId" clId="{7BC76E55-47BB-463C-AD72-C167DEB8BE0C}" dt="2020-04-06T15:40:10.293" v="664" actId="27636"/>
        <pc:sldMkLst>
          <pc:docMk/>
          <pc:sldMk cId="2122756733" sldId="306"/>
        </pc:sldMkLst>
        <pc:spChg chg="mod">
          <ac:chgData name="bhavna kalyan" userId="f3328660af46d471" providerId="LiveId" clId="{7BC76E55-47BB-463C-AD72-C167DEB8BE0C}" dt="2020-04-06T15:40:10.293" v="664" actId="27636"/>
          <ac:spMkLst>
            <pc:docMk/>
            <pc:sldMk cId="2122756733" sldId="306"/>
            <ac:spMk id="27651" creationId="{C64A78A0-2E3D-44F1-B29C-B90921E0D2EA}"/>
          </ac:spMkLst>
        </pc:spChg>
      </pc:sldChg>
      <pc:sldChg chg="modSp">
        <pc:chgData name="bhavna kalyan" userId="f3328660af46d471" providerId="LiveId" clId="{7BC76E55-47BB-463C-AD72-C167DEB8BE0C}" dt="2020-04-06T15:40:10.309" v="665" actId="27636"/>
        <pc:sldMkLst>
          <pc:docMk/>
          <pc:sldMk cId="3093273828" sldId="307"/>
        </pc:sldMkLst>
        <pc:spChg chg="mod">
          <ac:chgData name="bhavna kalyan" userId="f3328660af46d471" providerId="LiveId" clId="{7BC76E55-47BB-463C-AD72-C167DEB8BE0C}" dt="2020-04-06T15:40:10.309" v="665" actId="27636"/>
          <ac:spMkLst>
            <pc:docMk/>
            <pc:sldMk cId="3093273828" sldId="307"/>
            <ac:spMk id="28675" creationId="{A4D70708-3A95-4229-AD2C-0004FF7AFD69}"/>
          </ac:spMkLst>
        </pc:spChg>
      </pc:sldChg>
      <pc:sldChg chg="modSp add ord">
        <pc:chgData name="bhavna kalyan" userId="f3328660af46d471" providerId="LiveId" clId="{7BC76E55-47BB-463C-AD72-C167DEB8BE0C}" dt="2020-04-07T14:01:00.075" v="739" actId="2711"/>
        <pc:sldMkLst>
          <pc:docMk/>
          <pc:sldMk cId="255309992" sldId="308"/>
        </pc:sldMkLst>
        <pc:spChg chg="mod">
          <ac:chgData name="bhavna kalyan" userId="f3328660af46d471" providerId="LiveId" clId="{7BC76E55-47BB-463C-AD72-C167DEB8BE0C}" dt="2020-04-07T14:01:00.075" v="739" actId="2711"/>
          <ac:spMkLst>
            <pc:docMk/>
            <pc:sldMk cId="255309992" sldId="308"/>
            <ac:spMk id="5" creationId="{0064B967-3A15-4C35-9AFC-0953D23E41DD}"/>
          </ac:spMkLst>
        </pc:spChg>
      </pc:sldChg>
      <pc:sldChg chg="add del">
        <pc:chgData name="bhavna kalyan" userId="f3328660af46d471" providerId="LiveId" clId="{7BC76E55-47BB-463C-AD72-C167DEB8BE0C}" dt="2020-04-06T16:39:30.084" v="673" actId="2696"/>
        <pc:sldMkLst>
          <pc:docMk/>
          <pc:sldMk cId="2515120367" sldId="309"/>
        </pc:sldMkLst>
      </pc:sldChg>
      <pc:sldChg chg="modSp add">
        <pc:chgData name="bhavna kalyan" userId="f3328660af46d471" providerId="LiveId" clId="{7BC76E55-47BB-463C-AD72-C167DEB8BE0C}" dt="2020-04-06T18:22:34.930" v="675" actId="27636"/>
        <pc:sldMkLst>
          <pc:docMk/>
          <pc:sldMk cId="3246598538" sldId="309"/>
        </pc:sldMkLst>
        <pc:spChg chg="mod">
          <ac:chgData name="bhavna kalyan" userId="f3328660af46d471" providerId="LiveId" clId="{7BC76E55-47BB-463C-AD72-C167DEB8BE0C}" dt="2020-04-06T18:22:34.930" v="675" actId="27636"/>
          <ac:spMkLst>
            <pc:docMk/>
            <pc:sldMk cId="3246598538" sldId="309"/>
            <ac:spMk id="3" creationId="{00000000-0000-0000-0000-000000000000}"/>
          </ac:spMkLst>
        </pc:spChg>
      </pc:sldChg>
      <pc:sldChg chg="modSp add">
        <pc:chgData name="bhavna kalyan" userId="f3328660af46d471" providerId="LiveId" clId="{7BC76E55-47BB-463C-AD72-C167DEB8BE0C}" dt="2020-04-07T14:04:03.231" v="763" actId="120"/>
        <pc:sldMkLst>
          <pc:docMk/>
          <pc:sldMk cId="1436771135" sldId="900"/>
        </pc:sldMkLst>
        <pc:spChg chg="mod">
          <ac:chgData name="bhavna kalyan" userId="f3328660af46d471" providerId="LiveId" clId="{7BC76E55-47BB-463C-AD72-C167DEB8BE0C}" dt="2020-04-07T14:04:03.231" v="763" actId="120"/>
          <ac:spMkLst>
            <pc:docMk/>
            <pc:sldMk cId="1436771135" sldId="900"/>
            <ac:spMk id="2" creationId="{E7A6461E-9ABD-4371-96DC-DA003F3B7BE2}"/>
          </ac:spMkLst>
        </pc:spChg>
        <pc:spChg chg="mod">
          <ac:chgData name="bhavna kalyan" userId="f3328660af46d471" providerId="LiveId" clId="{7BC76E55-47BB-463C-AD72-C167DEB8BE0C}" dt="2020-04-06T18:23:24.536" v="686" actId="255"/>
          <ac:spMkLst>
            <pc:docMk/>
            <pc:sldMk cId="1436771135" sldId="900"/>
            <ac:spMk id="3" creationId="{F7BB325F-434D-4A53-B3CE-10DE762B23C5}"/>
          </ac:spMkLst>
        </pc:spChg>
      </pc:sldChg>
      <pc:sldChg chg="modSp add">
        <pc:chgData name="bhavna kalyan" userId="f3328660af46d471" providerId="LiveId" clId="{7BC76E55-47BB-463C-AD72-C167DEB8BE0C}" dt="2020-04-07T14:03:46.279" v="757" actId="122"/>
        <pc:sldMkLst>
          <pc:docMk/>
          <pc:sldMk cId="3966728615" sldId="901"/>
        </pc:sldMkLst>
        <pc:spChg chg="mod">
          <ac:chgData name="bhavna kalyan" userId="f3328660af46d471" providerId="LiveId" clId="{7BC76E55-47BB-463C-AD72-C167DEB8BE0C}" dt="2020-04-07T14:03:46.279" v="757" actId="122"/>
          <ac:spMkLst>
            <pc:docMk/>
            <pc:sldMk cId="3966728615" sldId="901"/>
            <ac:spMk id="2" creationId="{CD0D47CD-70D5-42E1-8A91-B362A618DCB5}"/>
          </ac:spMkLst>
        </pc:spChg>
        <pc:spChg chg="mod">
          <ac:chgData name="bhavna kalyan" userId="f3328660af46d471" providerId="LiveId" clId="{7BC76E55-47BB-463C-AD72-C167DEB8BE0C}" dt="2020-04-06T18:23:59.188" v="688" actId="27636"/>
          <ac:spMkLst>
            <pc:docMk/>
            <pc:sldMk cId="3966728615" sldId="901"/>
            <ac:spMk id="3" creationId="{E950FB34-A8F6-4B88-BD46-825509C1984B}"/>
          </ac:spMkLst>
        </pc:spChg>
      </pc:sldChg>
      <pc:sldChg chg="modSp add">
        <pc:chgData name="bhavna kalyan" userId="f3328660af46d471" providerId="LiveId" clId="{7BC76E55-47BB-463C-AD72-C167DEB8BE0C}" dt="2020-04-07T14:03:35.999" v="755" actId="122"/>
        <pc:sldMkLst>
          <pc:docMk/>
          <pc:sldMk cId="2610758013" sldId="902"/>
        </pc:sldMkLst>
        <pc:spChg chg="mod">
          <ac:chgData name="bhavna kalyan" userId="f3328660af46d471" providerId="LiveId" clId="{7BC76E55-47BB-463C-AD72-C167DEB8BE0C}" dt="2020-04-07T14:03:35.999" v="755" actId="122"/>
          <ac:spMkLst>
            <pc:docMk/>
            <pc:sldMk cId="2610758013" sldId="902"/>
            <ac:spMk id="2" creationId="{2350D969-E8B0-43F7-B681-13F0B0D4C97F}"/>
          </ac:spMkLst>
        </pc:spChg>
        <pc:spChg chg="mod">
          <ac:chgData name="bhavna kalyan" userId="f3328660af46d471" providerId="LiveId" clId="{7BC76E55-47BB-463C-AD72-C167DEB8BE0C}" dt="2020-04-06T18:24:25.106" v="692" actId="27636"/>
          <ac:spMkLst>
            <pc:docMk/>
            <pc:sldMk cId="2610758013" sldId="902"/>
            <ac:spMk id="3" creationId="{44732F18-320C-4745-972F-DA96D261D921}"/>
          </ac:spMkLst>
        </pc:spChg>
      </pc:sldChg>
      <pc:sldChg chg="modSp add">
        <pc:chgData name="bhavna kalyan" userId="f3328660af46d471" providerId="LiveId" clId="{7BC76E55-47BB-463C-AD72-C167DEB8BE0C}" dt="2020-04-07T14:03:30.791" v="754" actId="122"/>
        <pc:sldMkLst>
          <pc:docMk/>
          <pc:sldMk cId="2783144410" sldId="903"/>
        </pc:sldMkLst>
        <pc:spChg chg="mod">
          <ac:chgData name="bhavna kalyan" userId="f3328660af46d471" providerId="LiveId" clId="{7BC76E55-47BB-463C-AD72-C167DEB8BE0C}" dt="2020-04-07T14:03:30.791" v="754" actId="122"/>
          <ac:spMkLst>
            <pc:docMk/>
            <pc:sldMk cId="2783144410" sldId="903"/>
            <ac:spMk id="2" creationId="{977052DC-93E3-4C34-BE36-5A2316849FB4}"/>
          </ac:spMkLst>
        </pc:spChg>
        <pc:spChg chg="mod">
          <ac:chgData name="bhavna kalyan" userId="f3328660af46d471" providerId="LiveId" clId="{7BC76E55-47BB-463C-AD72-C167DEB8BE0C}" dt="2020-04-06T18:24:34.150" v="694" actId="27636"/>
          <ac:spMkLst>
            <pc:docMk/>
            <pc:sldMk cId="2783144410" sldId="903"/>
            <ac:spMk id="3" creationId="{E0013A62-46BB-4FB0-A342-B04D3858401B}"/>
          </ac:spMkLst>
        </pc:spChg>
      </pc:sldChg>
      <pc:sldChg chg="modSp add">
        <pc:chgData name="bhavna kalyan" userId="f3328660af46d471" providerId="LiveId" clId="{7BC76E55-47BB-463C-AD72-C167DEB8BE0C}" dt="2020-04-07T14:03:18.373" v="752" actId="20577"/>
        <pc:sldMkLst>
          <pc:docMk/>
          <pc:sldMk cId="4130271639" sldId="904"/>
        </pc:sldMkLst>
        <pc:spChg chg="mod">
          <ac:chgData name="bhavna kalyan" userId="f3328660af46d471" providerId="LiveId" clId="{7BC76E55-47BB-463C-AD72-C167DEB8BE0C}" dt="2020-04-07T14:03:18.373" v="752" actId="20577"/>
          <ac:spMkLst>
            <pc:docMk/>
            <pc:sldMk cId="4130271639" sldId="904"/>
            <ac:spMk id="2" creationId="{3AD9172E-130B-48CA-A037-1B37A1318B29}"/>
          </ac:spMkLst>
        </pc:spChg>
        <pc:spChg chg="mod">
          <ac:chgData name="bhavna kalyan" userId="f3328660af46d471" providerId="LiveId" clId="{7BC76E55-47BB-463C-AD72-C167DEB8BE0C}" dt="2020-04-06T18:24:46.841" v="697" actId="27636"/>
          <ac:spMkLst>
            <pc:docMk/>
            <pc:sldMk cId="4130271639" sldId="904"/>
            <ac:spMk id="3" creationId="{F2040893-9934-4C3F-B2D3-C312BEAC6EB2}"/>
          </ac:spMkLst>
        </pc:spChg>
      </pc:sldChg>
      <pc:sldChg chg="modSp add">
        <pc:chgData name="bhavna kalyan" userId="f3328660af46d471" providerId="LiveId" clId="{7BC76E55-47BB-463C-AD72-C167DEB8BE0C}" dt="2020-04-07T14:03:04.207" v="750" actId="122"/>
        <pc:sldMkLst>
          <pc:docMk/>
          <pc:sldMk cId="3692276203" sldId="905"/>
        </pc:sldMkLst>
        <pc:spChg chg="mod">
          <ac:chgData name="bhavna kalyan" userId="f3328660af46d471" providerId="LiveId" clId="{7BC76E55-47BB-463C-AD72-C167DEB8BE0C}" dt="2020-04-07T14:03:04.207" v="750" actId="122"/>
          <ac:spMkLst>
            <pc:docMk/>
            <pc:sldMk cId="3692276203" sldId="905"/>
            <ac:spMk id="2" creationId="{9EC6026F-3551-48A6-AE0A-83879FAE6DE8}"/>
          </ac:spMkLst>
        </pc:spChg>
        <pc:spChg chg="mod">
          <ac:chgData name="bhavna kalyan" userId="f3328660af46d471" providerId="LiveId" clId="{7BC76E55-47BB-463C-AD72-C167DEB8BE0C}" dt="2020-04-06T18:24:55.279" v="698" actId="255"/>
          <ac:spMkLst>
            <pc:docMk/>
            <pc:sldMk cId="3692276203" sldId="905"/>
            <ac:spMk id="3" creationId="{90EF47AE-ECA1-4FF0-BAB9-F878FFC5E0AB}"/>
          </ac:spMkLst>
        </pc:spChg>
      </pc:sldChg>
      <pc:sldChg chg="modSp add">
        <pc:chgData name="bhavna kalyan" userId="f3328660af46d471" providerId="LiveId" clId="{7BC76E55-47BB-463C-AD72-C167DEB8BE0C}" dt="2020-04-07T14:02:49.655" v="749" actId="122"/>
        <pc:sldMkLst>
          <pc:docMk/>
          <pc:sldMk cId="3283166368" sldId="907"/>
        </pc:sldMkLst>
        <pc:spChg chg="mod">
          <ac:chgData name="bhavna kalyan" userId="f3328660af46d471" providerId="LiveId" clId="{7BC76E55-47BB-463C-AD72-C167DEB8BE0C}" dt="2020-04-07T14:02:49.655" v="749" actId="122"/>
          <ac:spMkLst>
            <pc:docMk/>
            <pc:sldMk cId="3283166368" sldId="907"/>
            <ac:spMk id="2" creationId="{F7EC3B1B-7B8F-43E8-9194-8B431698AD73}"/>
          </ac:spMkLst>
        </pc:spChg>
        <pc:spChg chg="mod">
          <ac:chgData name="bhavna kalyan" userId="f3328660af46d471" providerId="LiveId" clId="{7BC76E55-47BB-463C-AD72-C167DEB8BE0C}" dt="2020-04-06T18:25:13.448" v="699" actId="255"/>
          <ac:spMkLst>
            <pc:docMk/>
            <pc:sldMk cId="3283166368" sldId="907"/>
            <ac:spMk id="3" creationId="{9AE1D69F-88D4-4302-8D96-7B6FDE892531}"/>
          </ac:spMkLst>
        </pc:spChg>
      </pc:sldChg>
      <pc:sldChg chg="modSp add">
        <pc:chgData name="bhavna kalyan" userId="f3328660af46d471" providerId="LiveId" clId="{7BC76E55-47BB-463C-AD72-C167DEB8BE0C}" dt="2020-04-07T14:04:14.608" v="765" actId="113"/>
        <pc:sldMkLst>
          <pc:docMk/>
          <pc:sldMk cId="4027285724" sldId="908"/>
        </pc:sldMkLst>
        <pc:spChg chg="mod">
          <ac:chgData name="bhavna kalyan" userId="f3328660af46d471" providerId="LiveId" clId="{7BC76E55-47BB-463C-AD72-C167DEB8BE0C}" dt="2020-04-07T14:04:14.608" v="765" actId="113"/>
          <ac:spMkLst>
            <pc:docMk/>
            <pc:sldMk cId="4027285724" sldId="908"/>
            <ac:spMk id="2" creationId="{629F9447-D69B-4849-BE7A-27634A129642}"/>
          </ac:spMkLst>
        </pc:spChg>
        <pc:spChg chg="mod">
          <ac:chgData name="bhavna kalyan" userId="f3328660af46d471" providerId="LiveId" clId="{7BC76E55-47BB-463C-AD72-C167DEB8BE0C}" dt="2020-04-06T18:25:26.984" v="700" actId="255"/>
          <ac:spMkLst>
            <pc:docMk/>
            <pc:sldMk cId="4027285724" sldId="908"/>
            <ac:spMk id="3" creationId="{34F98BCB-36BD-4E33-8D77-F3685547D426}"/>
          </ac:spMkLst>
        </pc:spChg>
      </pc:sldChg>
      <pc:sldChg chg="modSp add">
        <pc:chgData name="bhavna kalyan" userId="f3328660af46d471" providerId="LiveId" clId="{7BC76E55-47BB-463C-AD72-C167DEB8BE0C}" dt="2020-04-07T14:04:30.680" v="769" actId="113"/>
        <pc:sldMkLst>
          <pc:docMk/>
          <pc:sldMk cId="922424703" sldId="909"/>
        </pc:sldMkLst>
        <pc:spChg chg="mod">
          <ac:chgData name="bhavna kalyan" userId="f3328660af46d471" providerId="LiveId" clId="{7BC76E55-47BB-463C-AD72-C167DEB8BE0C}" dt="2020-04-07T14:04:30.680" v="769" actId="113"/>
          <ac:spMkLst>
            <pc:docMk/>
            <pc:sldMk cId="922424703" sldId="909"/>
            <ac:spMk id="2" creationId="{58304018-FB3E-4199-85E5-BF746D4ADB2B}"/>
          </ac:spMkLst>
        </pc:spChg>
        <pc:spChg chg="mod">
          <ac:chgData name="bhavna kalyan" userId="f3328660af46d471" providerId="LiveId" clId="{7BC76E55-47BB-463C-AD72-C167DEB8BE0C}" dt="2020-04-06T18:25:41.870" v="703" actId="255"/>
          <ac:spMkLst>
            <pc:docMk/>
            <pc:sldMk cId="922424703" sldId="909"/>
            <ac:spMk id="3" creationId="{0CAD41EB-DEE0-4774-9373-BFD013505C7E}"/>
          </ac:spMkLst>
        </pc:spChg>
      </pc:sldChg>
      <pc:sldChg chg="modSp add">
        <pc:chgData name="bhavna kalyan" userId="f3328660af46d471" providerId="LiveId" clId="{7BC76E55-47BB-463C-AD72-C167DEB8BE0C}" dt="2020-04-07T14:04:49.248" v="774" actId="122"/>
        <pc:sldMkLst>
          <pc:docMk/>
          <pc:sldMk cId="632889120" sldId="910"/>
        </pc:sldMkLst>
        <pc:spChg chg="mod">
          <ac:chgData name="bhavna kalyan" userId="f3328660af46d471" providerId="LiveId" clId="{7BC76E55-47BB-463C-AD72-C167DEB8BE0C}" dt="2020-04-07T14:04:49.248" v="774" actId="122"/>
          <ac:spMkLst>
            <pc:docMk/>
            <pc:sldMk cId="632889120" sldId="910"/>
            <ac:spMk id="2" creationId="{F5097AC1-23F1-42C1-B8E2-C4FB46FA2D27}"/>
          </ac:spMkLst>
        </pc:spChg>
        <pc:spChg chg="mod">
          <ac:chgData name="bhavna kalyan" userId="f3328660af46d471" providerId="LiveId" clId="{7BC76E55-47BB-463C-AD72-C167DEB8BE0C}" dt="2020-04-06T18:25:57.203" v="706" actId="255"/>
          <ac:spMkLst>
            <pc:docMk/>
            <pc:sldMk cId="632889120" sldId="910"/>
            <ac:spMk id="3" creationId="{5CC82A43-B226-4CED-8ADD-D246DDA45FA0}"/>
          </ac:spMkLst>
        </pc:spChg>
      </pc:sldChg>
      <pc:sldChg chg="modSp add">
        <pc:chgData name="bhavna kalyan" userId="f3328660af46d471" providerId="LiveId" clId="{7BC76E55-47BB-463C-AD72-C167DEB8BE0C}" dt="2020-04-07T14:03:40.727" v="756" actId="122"/>
        <pc:sldMkLst>
          <pc:docMk/>
          <pc:sldMk cId="3523235013" sldId="911"/>
        </pc:sldMkLst>
        <pc:spChg chg="mod">
          <ac:chgData name="bhavna kalyan" userId="f3328660af46d471" providerId="LiveId" clId="{7BC76E55-47BB-463C-AD72-C167DEB8BE0C}" dt="2020-04-07T14:03:40.727" v="756" actId="122"/>
          <ac:spMkLst>
            <pc:docMk/>
            <pc:sldMk cId="3523235013" sldId="911"/>
            <ac:spMk id="2" creationId="{FB77E13D-D280-4264-84B6-9758585B4772}"/>
          </ac:spMkLst>
        </pc:spChg>
        <pc:spChg chg="mod">
          <ac:chgData name="bhavna kalyan" userId="f3328660af46d471" providerId="LiveId" clId="{7BC76E55-47BB-463C-AD72-C167DEB8BE0C}" dt="2020-04-06T18:24:07.843" v="690" actId="27636"/>
          <ac:spMkLst>
            <pc:docMk/>
            <pc:sldMk cId="3523235013" sldId="911"/>
            <ac:spMk id="3" creationId="{25DD96C9-F72A-4960-A284-239CD5E7E988}"/>
          </ac:spMkLst>
        </pc:spChg>
      </pc:sldChg>
      <pc:sldChg chg="modSp add">
        <pc:chgData name="bhavna kalyan" userId="f3328660af46d471" providerId="LiveId" clId="{7BC76E55-47BB-463C-AD72-C167DEB8BE0C}" dt="2020-04-07T14:03:26.911" v="753" actId="122"/>
        <pc:sldMkLst>
          <pc:docMk/>
          <pc:sldMk cId="3717701411" sldId="912"/>
        </pc:sldMkLst>
        <pc:spChg chg="mod">
          <ac:chgData name="bhavna kalyan" userId="f3328660af46d471" providerId="LiveId" clId="{7BC76E55-47BB-463C-AD72-C167DEB8BE0C}" dt="2020-04-07T14:03:26.911" v="753" actId="122"/>
          <ac:spMkLst>
            <pc:docMk/>
            <pc:sldMk cId="3717701411" sldId="912"/>
            <ac:spMk id="2" creationId="{536A494D-214A-4037-853B-C6976D0A6D44}"/>
          </ac:spMkLst>
        </pc:spChg>
        <pc:spChg chg="mod">
          <ac:chgData name="bhavna kalyan" userId="f3328660af46d471" providerId="LiveId" clId="{7BC76E55-47BB-463C-AD72-C167DEB8BE0C}" dt="2020-04-06T18:24:40.791" v="695" actId="255"/>
          <ac:spMkLst>
            <pc:docMk/>
            <pc:sldMk cId="3717701411" sldId="912"/>
            <ac:spMk id="3" creationId="{43BBC16B-431D-47BD-86F5-5ADE014F0514}"/>
          </ac:spMkLst>
        </pc:spChg>
      </pc:sldChg>
      <pc:sldChg chg="modSp add">
        <pc:chgData name="bhavna kalyan" userId="f3328660af46d471" providerId="LiveId" clId="{7BC76E55-47BB-463C-AD72-C167DEB8BE0C}" dt="2020-04-07T14:04:21.271" v="767" actId="113"/>
        <pc:sldMkLst>
          <pc:docMk/>
          <pc:sldMk cId="339747108" sldId="913"/>
        </pc:sldMkLst>
        <pc:spChg chg="mod">
          <ac:chgData name="bhavna kalyan" userId="f3328660af46d471" providerId="LiveId" clId="{7BC76E55-47BB-463C-AD72-C167DEB8BE0C}" dt="2020-04-07T14:04:21.271" v="767" actId="113"/>
          <ac:spMkLst>
            <pc:docMk/>
            <pc:sldMk cId="339747108" sldId="913"/>
            <ac:spMk id="2" creationId="{3C1FD082-C45F-4C88-A1B6-A9C58F6FCE80}"/>
          </ac:spMkLst>
        </pc:spChg>
        <pc:spChg chg="mod">
          <ac:chgData name="bhavna kalyan" userId="f3328660af46d471" providerId="LiveId" clId="{7BC76E55-47BB-463C-AD72-C167DEB8BE0C}" dt="2020-04-06T18:25:33.538" v="702" actId="27636"/>
          <ac:spMkLst>
            <pc:docMk/>
            <pc:sldMk cId="339747108" sldId="913"/>
            <ac:spMk id="3" creationId="{E096A108-B798-44C7-9212-F43B948F508F}"/>
          </ac:spMkLst>
        </pc:spChg>
      </pc:sldChg>
      <pc:sldChg chg="modSp add">
        <pc:chgData name="bhavna kalyan" userId="f3328660af46d471" providerId="LiveId" clId="{7BC76E55-47BB-463C-AD72-C167DEB8BE0C}" dt="2020-04-07T14:04:40.168" v="772" actId="113"/>
        <pc:sldMkLst>
          <pc:docMk/>
          <pc:sldMk cId="1492069926" sldId="914"/>
        </pc:sldMkLst>
        <pc:spChg chg="mod">
          <ac:chgData name="bhavna kalyan" userId="f3328660af46d471" providerId="LiveId" clId="{7BC76E55-47BB-463C-AD72-C167DEB8BE0C}" dt="2020-04-07T14:04:40.168" v="772" actId="113"/>
          <ac:spMkLst>
            <pc:docMk/>
            <pc:sldMk cId="1492069926" sldId="914"/>
            <ac:spMk id="2" creationId="{6C933EA6-1EDF-43DA-A36A-B9220EACDF4C}"/>
          </ac:spMkLst>
        </pc:spChg>
        <pc:spChg chg="mod">
          <ac:chgData name="bhavna kalyan" userId="f3328660af46d471" providerId="LiveId" clId="{7BC76E55-47BB-463C-AD72-C167DEB8BE0C}" dt="2020-04-06T18:25:49.441" v="705" actId="27636"/>
          <ac:spMkLst>
            <pc:docMk/>
            <pc:sldMk cId="1492069926" sldId="914"/>
            <ac:spMk id="3" creationId="{53FC4F40-190B-4D6A-A982-84E2719E85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ED3C5-F259-4220-97F2-8C50E19055F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B1395-F741-4F8F-BFB1-831A59BD7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725b7b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725b7bdd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39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37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701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329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764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334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75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725b7b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725b7bdd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03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725b7b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725b7bdd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02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725b7bd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725b7bdd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092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740f1dd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740f1dd2_0_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725b7b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725b7bdd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740f1d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740f1dd2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740f1d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740f1dd2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09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725b7b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725b7bdd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63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56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37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740f1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740f1dd2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0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A758-1968-4828-A982-940E92F19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24BFE-FBC7-4745-B8FC-01A43514C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45666-0425-4DC6-BD6C-582ED004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2F41-512A-4B82-BEAC-E510F5B5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124DD-BE86-4559-B577-FE4D4457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CE8B-2500-44F8-83C0-825FC041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E6E22-7DE4-4F78-9810-B2E58E90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7F1C7-B056-4888-A3B3-2E8CAF50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6914-963E-4EC7-95CC-0DAD551B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1EFA-EAF2-4732-967E-D40EA946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DDD79-E8CA-4F8C-BC04-6EDA25F8B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1960D-B6C6-44A8-8BBA-22D39EE3A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28EB1-380F-462A-BB23-8D267790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E1252-0CFB-4BD9-B4D2-09A5E161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5EF92-57A3-4B39-8254-E57FFCFF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392367" y="1972067"/>
            <a:ext cx="4768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381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D31F-C6ED-476C-BA70-DAAEB3B7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AD60-9928-4177-ADFF-28FB409D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EF8A-E6BC-42B2-89E4-3789E0D2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68068-261A-40CB-A986-FAE7F96C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EB18-C80A-4C8C-9D45-333F6D6A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3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5D18-F391-412B-AFE9-05156A1A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E6448-DF68-4A01-B88F-3D6B1B29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CD770-D8FD-42EF-B0B8-C2FA0AC1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C603-4260-4ED1-A4DF-6976A8B9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8B003-FF25-4423-B5C2-40A9C545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7D11-852C-4E28-908C-365EB92E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355D-DFB1-40C5-AA13-BDAD9CDA7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24455-EBAC-470E-9016-9DF752E6A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31C93-80C4-4AF1-99ED-200B973E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AEB93-4F76-4843-9797-98F009B0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2414E-3703-425D-B064-622CF46D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6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5ED3-D194-4129-846B-BD910236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49AE0-D5E2-47A1-9BFF-3D0AD4380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F9C22-CB6D-409A-BD2C-653FF3DE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520F6-4084-4FF4-AE56-578A17B0B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BE37C-A549-47B0-BFAC-A95839AA0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E7B55-8A56-4DB1-9089-27C176C2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0B6E3-22F1-4530-95F6-2D55DECC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5C34D-A1B7-4B48-B5AA-647A8684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09E7-35B1-4874-ACEF-568D90FC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6E0D0-53E4-4348-B2BE-8B50BC9C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98EED-106F-48D5-9FE9-EEC981D2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6ED79-FA3D-4475-B182-FFB257E6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6CA02-DBAB-4E93-92FD-0BBC9110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A56A0-752C-4471-A0D7-EB5E1C19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63CDC-D0C8-44B6-965E-C0BD0363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1303-3A85-4498-9901-4C3805CF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BD388-DB72-4BF4-910E-AE38B9BDB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EBE5F-B810-459D-972B-285649BDC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C4091-73F7-49AD-8783-DFCC2D07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96658-F57C-4E34-950B-D3D9F743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49E4D-A2A6-419D-AC29-FA179146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7594-A16C-4FB6-B056-9F85E412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70DA7-F0BC-4B75-BFFB-67D3D3858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C2F70-BF7C-407C-BDE7-C1DD6DBBE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5B65A-1C1B-4543-B66F-9761542E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FA1D7-70FC-46F7-AB60-95B32FC0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879FF-2BEE-4668-9151-ED2A045A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04CC9-ACE8-4D5F-A54C-D213600D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17132-7627-435E-B6BA-5637E430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4E07D-E7A5-4560-AC54-97AA16C78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2F54-59E7-49C5-AA77-49BA86CF35B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93107-53C6-4D68-826A-CAF03388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A89FC-3D3C-4B87-A0D4-BAE2F950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C341-1ADB-46B9-9035-09F6BECA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sba.gov/document/support--table-size-standard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ba.go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facebook.com/jagdip.iaccgh" TargetMode="External"/><Relationship Id="rId7" Type="http://schemas.openxmlformats.org/officeDocument/2006/relationships/hyperlink" Target="https://twitter.com/JagdipAhluwali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linkedin.com/company/indo-american-chamber-of-commerce-of-greater-houston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iaccgh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facebook.com/jagdip.iaccgh" TargetMode="External"/><Relationship Id="rId7" Type="http://schemas.openxmlformats.org/officeDocument/2006/relationships/hyperlink" Target="https://twitter.com/JagdipAhluwali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linkedin.com/company/indo-american-chamber-of-commerce-of-greater-houston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iaccgh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2B65C6-7C5B-495A-B1F2-D2A3046B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9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392367" y="977221"/>
            <a:ext cx="11360800" cy="11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3D4643"/>
                </a:solidFill>
                <a:latin typeface="Josefin Sans"/>
                <a:ea typeface="Josefin Sans"/>
                <a:cs typeface="Josefin Sans"/>
                <a:sym typeface="Josefin Sans"/>
              </a:rPr>
              <a:t>PAYCHECK PROTECTION PROGRAM</a:t>
            </a:r>
            <a:endParaRPr sz="3467" b="1" dirty="0">
              <a:solidFill>
                <a:srgbClr val="3D46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392367" y="2595497"/>
            <a:ext cx="4768400" cy="38003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ts val="3467"/>
              </a:lnSpc>
              <a:spcBef>
                <a:spcPts val="800"/>
              </a:spcBef>
              <a:buNone/>
            </a:pPr>
            <a:r>
              <a:rPr lang="en-US" dirty="0">
                <a:solidFill>
                  <a:srgbClr val="214D29"/>
                </a:solidFill>
                <a:latin typeface="Josefin Sans" panose="00000500000000000000" pitchFamily="2" charset="0"/>
                <a:ea typeface="Josefin Sans Light"/>
                <a:cs typeface="Josefin Sans Light"/>
                <a:sym typeface="Josefin Sans Light"/>
              </a:rPr>
              <a:t>The Paycheck Protection Program (PPP) is a loan to help  small businesses to keep employees on the payroll.  Funds can also be used to pay interest on mortgages, rent, and utilities.</a:t>
            </a:r>
          </a:p>
        </p:txBody>
      </p:sp>
      <p:sp>
        <p:nvSpPr>
          <p:cNvPr id="78" name="Google Shape;78;p16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BBC3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FAE1B-7E8C-416D-9045-1CC8567AB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107" y="3028705"/>
            <a:ext cx="4267200" cy="22310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WHO CAN APPLY FOR A PPP LOAN</a:t>
            </a:r>
            <a:endParaRPr sz="3467"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1392364" y="1972068"/>
            <a:ext cx="9448800" cy="16269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SMALL BUSINESSES</a:t>
            </a:r>
            <a:endParaRPr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Bef>
                <a:spcPts val="1067"/>
              </a:spcBef>
              <a:spcAft>
                <a:spcPts val="2133"/>
              </a:spcAft>
              <a:buNone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Small businesses with less than 500 employees (including sole proprietorships, independent contractors and self-employed individuals), nonprofits, and veterans organizations. 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US"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371600" y="3696848"/>
            <a:ext cx="9448800" cy="14498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BUSINESSES WITH MORE THAN 500 EMPLOYEES  </a:t>
            </a:r>
            <a:endParaRPr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Bef>
                <a:spcPts val="1067"/>
              </a:spcBef>
              <a:spcAft>
                <a:spcPts val="2133"/>
              </a:spcAft>
              <a:buNone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Businesses with more than 500 employees in certain industries if they meet the </a:t>
            </a:r>
            <a:r>
              <a:rPr lang="en-US" sz="2133" dirty="0">
                <a:solidFill>
                  <a:srgbClr val="8F8D35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SBA’s size standard</a:t>
            </a: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for those particular industries.</a:t>
            </a:r>
          </a:p>
        </p:txBody>
      </p:sp>
      <p:sp>
        <p:nvSpPr>
          <p:cNvPr id="7" name="Google Shape;102;p18">
            <a:extLst>
              <a:ext uri="{FF2B5EF4-FFF2-40B4-BE49-F238E27FC236}">
                <a16:creationId xmlns:a16="http://schemas.microsoft.com/office/drawing/2014/main" id="{D6E6DB39-3548-4FB4-94D6-1786527203F1}"/>
              </a:ext>
            </a:extLst>
          </p:cNvPr>
          <p:cNvSpPr txBox="1">
            <a:spLocks/>
          </p:cNvSpPr>
          <p:nvPr/>
        </p:nvSpPr>
        <p:spPr>
          <a:xfrm>
            <a:off x="1392363" y="5225634"/>
            <a:ext cx="9448800" cy="181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HOSPITALITY AND FOOD INDUSTRIES</a:t>
            </a:r>
          </a:p>
          <a:p>
            <a:pPr marL="0" indent="0">
              <a:spcBef>
                <a:spcPts val="1067"/>
              </a:spcBef>
              <a:spcAft>
                <a:spcPts val="2133"/>
              </a:spcAft>
              <a:buNone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Hospitality and food industry businesses with more than one location, if store and location employs less than 500 workers.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US"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US"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INELIGIBLE FOR PPP LOAN</a:t>
            </a:r>
            <a:endParaRPr sz="3467"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1392364" y="1972068"/>
            <a:ext cx="9753600" cy="42821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2133" dirty="0">
                <a:solidFill>
                  <a:srgbClr val="3D4643"/>
                </a:solidFill>
                <a:latin typeface="Josefin Sans" panose="00000500000000000000" pitchFamily="2" charset="0"/>
                <a:ea typeface="Josefin Sans Light"/>
                <a:cs typeface="Josefin Sans Light"/>
                <a:sym typeface="Josefin Sans Light"/>
              </a:rPr>
              <a:t>You are ineligible if - </a:t>
            </a:r>
          </a:p>
          <a:p>
            <a:pPr marL="457189">
              <a:spcAft>
                <a:spcPts val="800"/>
              </a:spcAft>
              <a:buFont typeface="+mj-lt"/>
              <a:buAutoNum type="arabicPeriod"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Engaged in any illegal activity under any law</a:t>
            </a:r>
          </a:p>
          <a:p>
            <a:pPr marL="457189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You are a household employer</a:t>
            </a:r>
          </a:p>
          <a:p>
            <a:pPr marL="457189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Any owner of 20% or more of the applicant is incarcerated, on probation, on parole; presently subject to an indictment, criminal information, arraignment, or other means by which formal criminal charges are brought in any jurisdiction; or has been convicted of a felony within the last five years.</a:t>
            </a:r>
          </a:p>
          <a:p>
            <a:pPr marL="457189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You, or any business owned or controlled by you or any of your owners, has ever obtained a direct or guaranteed loan from SBA or any other Federal agency that is currently delinquent or has defaulted within the last seven years and caused a loss to the government.  </a:t>
            </a:r>
          </a:p>
          <a:p>
            <a:pPr marL="457189">
              <a:spcBef>
                <a:spcPts val="1067"/>
              </a:spcBef>
              <a:spcAft>
                <a:spcPts val="1600"/>
              </a:spcAft>
              <a:buFont typeface="+mj-lt"/>
              <a:buAutoNum type="arabicPeriod"/>
            </a:pPr>
            <a:endParaRPr lang="en-US" sz="2133" dirty="0">
              <a:solidFill>
                <a:srgbClr val="3D4643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US"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75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392367" y="977221"/>
            <a:ext cx="11360800" cy="11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3D4643"/>
                </a:solidFill>
                <a:latin typeface="Josefin Sans"/>
                <a:ea typeface="Josefin Sans"/>
                <a:cs typeface="Josefin Sans"/>
                <a:sym typeface="Josefin Sans"/>
              </a:rPr>
              <a:t>HOW MUCH CAN A BUSINESS BORROW?</a:t>
            </a:r>
            <a:endParaRPr sz="3467" b="1" dirty="0">
              <a:solidFill>
                <a:srgbClr val="3D46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392367" y="2212809"/>
            <a:ext cx="6444019" cy="43144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SemiBold" panose="00000700000000000000" pitchFamily="2" charset="0"/>
                <a:ea typeface="Josefin Sans Light"/>
                <a:cs typeface="Josefin Sans Light"/>
                <a:sym typeface="Josefin Sans Light"/>
              </a:rPr>
              <a:t>Loans can be up to two months of your average monthly payroll costs from last year plus an additional 25% of that amount.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SemiBold" panose="00000700000000000000" pitchFamily="2" charset="0"/>
                <a:ea typeface="Josefin Sans Light"/>
                <a:cs typeface="Josefin Sans Light"/>
                <a:sym typeface="Josefin Sans Light"/>
              </a:rPr>
              <a:t>Amount is subject to a $10millon cap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SemiBold" panose="00000700000000000000" pitchFamily="2" charset="0"/>
                <a:ea typeface="Josefin Sans Light"/>
                <a:cs typeface="Josefin Sans Light"/>
                <a:sym typeface="Josefin Sans Light"/>
              </a:rPr>
              <a:t>Seasonal/new business: payroll costs will be capped at $100,000 annualized basis for each employee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SemiBold" panose="00000700000000000000" pitchFamily="2" charset="0"/>
                <a:ea typeface="Josefin Sans Light"/>
                <a:cs typeface="Josefin Sans Light"/>
                <a:sym typeface="Josefin Sans Light"/>
              </a:rPr>
              <a:t>Add the outstanding amount of any EIDL loan made between 1/31/2020 and 4/3/2020 less the amount of any “advance” under EIDL</a:t>
            </a:r>
          </a:p>
        </p:txBody>
      </p:sp>
      <p:sp>
        <p:nvSpPr>
          <p:cNvPr id="78" name="Google Shape;78;p16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BBC3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5F727-7188-4C1C-839B-67151F8C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289" y="2855577"/>
            <a:ext cx="3048000" cy="25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8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LOAN TERMS</a:t>
            </a:r>
            <a:endParaRPr sz="3467"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1271376" y="2103629"/>
            <a:ext cx="6537088" cy="372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 algn="just">
              <a:spcAft>
                <a:spcPts val="16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667" dirty="0">
                <a:solidFill>
                  <a:srgbClr val="214D2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Interest Rate: 1.00% fixed rate</a:t>
            </a:r>
          </a:p>
          <a:p>
            <a:pPr marL="609585" indent="-440256" algn="just">
              <a:spcAft>
                <a:spcPts val="16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667" dirty="0">
                <a:solidFill>
                  <a:srgbClr val="214D2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Payments deferred for 6 months, interest continues to accrue</a:t>
            </a:r>
          </a:p>
          <a:p>
            <a:pPr marL="609585" indent="-440256" algn="just">
              <a:spcAft>
                <a:spcPts val="16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667" dirty="0">
                <a:solidFill>
                  <a:srgbClr val="214D2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No collateral required</a:t>
            </a:r>
          </a:p>
          <a:p>
            <a:pPr marL="609585" indent="-440256" algn="just">
              <a:spcAft>
                <a:spcPts val="16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667" dirty="0">
                <a:solidFill>
                  <a:srgbClr val="214D2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Loan due in 2 years</a:t>
            </a:r>
            <a:r>
              <a:rPr lang="en-US" sz="2667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</a:t>
            </a:r>
          </a:p>
          <a:p>
            <a:pPr marL="609585" indent="-440256" algn="just">
              <a:spcAft>
                <a:spcPts val="16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667" dirty="0">
                <a:solidFill>
                  <a:srgbClr val="214D2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No one can apply for more than one PPP loan</a:t>
            </a:r>
          </a:p>
          <a:p>
            <a:pPr marL="169329" algn="just">
              <a:spcAft>
                <a:spcPts val="800"/>
              </a:spcAft>
              <a:buClr>
                <a:srgbClr val="214D29"/>
              </a:buClr>
              <a:buSzPts val="1600"/>
            </a:pPr>
            <a:endParaRPr lang="en-US" sz="2667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609585" indent="-440256" algn="just">
              <a:spcAft>
                <a:spcPts val="8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endParaRPr lang="en-US" sz="2667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169329" algn="just">
              <a:buClr>
                <a:srgbClr val="214D29"/>
              </a:buClr>
              <a:buSzPts val="1600"/>
            </a:pPr>
            <a:endParaRPr lang="en-US"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609585" indent="-440256" algn="just">
              <a:buClr>
                <a:srgbClr val="214D29"/>
              </a:buClr>
              <a:buSzPts val="1600"/>
              <a:buFont typeface="Josefin Sans Light"/>
              <a:buChar char="●"/>
            </a:pPr>
            <a:endParaRPr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988D-D8C0-4FB1-9041-6DB622AE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579" y="2382295"/>
            <a:ext cx="3544231" cy="23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LOAN TERMS (CONTINUED)</a:t>
            </a:r>
            <a:endParaRPr sz="3467"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1271376" y="2103629"/>
            <a:ext cx="9753600" cy="372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 algn="just">
              <a:spcAft>
                <a:spcPts val="8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667" dirty="0">
                <a:solidFill>
                  <a:srgbClr val="214D2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Fully Forgiven*</a:t>
            </a:r>
          </a:p>
          <a:p>
            <a:pPr marL="1249649" lvl="7" indent="-609585" algn="just">
              <a:lnSpc>
                <a:spcPct val="150000"/>
              </a:lnSpc>
              <a:buClr>
                <a:srgbClr val="214D29"/>
              </a:buClr>
              <a:buSzPts val="1600"/>
              <a:buFont typeface="+mj-lt"/>
              <a:buAutoNum type="arabicPeriod"/>
            </a:pPr>
            <a:r>
              <a:rPr lang="en-US" sz="2400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Loan fully forgiven if funds are used for payroll costs, interest on mortgages, rent, and utilities (due to likely high subscription, at least 75% of the forgiven amount must be used for payroll).</a:t>
            </a:r>
          </a:p>
          <a:p>
            <a:pPr marL="1249649" lvl="7" indent="-609585" algn="just">
              <a:lnSpc>
                <a:spcPct val="150000"/>
              </a:lnSpc>
              <a:buClr>
                <a:srgbClr val="214D29"/>
              </a:buClr>
              <a:buSzPts val="1600"/>
              <a:buFont typeface="+mj-lt"/>
              <a:buAutoNum type="arabicPeriod"/>
            </a:pPr>
            <a:r>
              <a:rPr lang="en-US" sz="2400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Neither the government nor lenders will charge small businesses any fees </a:t>
            </a:r>
            <a:r>
              <a:rPr lang="en-US" sz="2667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</a:t>
            </a:r>
          </a:p>
          <a:p>
            <a:pPr marL="169329" algn="just">
              <a:spcAft>
                <a:spcPts val="800"/>
              </a:spcAft>
              <a:buClr>
                <a:srgbClr val="214D29"/>
              </a:buClr>
              <a:buSzPts val="1600"/>
            </a:pPr>
            <a:endParaRPr lang="en-US" sz="2667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609585" indent="-440256" algn="just">
              <a:spcAft>
                <a:spcPts val="8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endParaRPr lang="en-US" sz="2667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169329" algn="just">
              <a:buClr>
                <a:srgbClr val="214D29"/>
              </a:buClr>
              <a:buSzPts val="1600"/>
            </a:pPr>
            <a:endParaRPr lang="en-US"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609585" indent="-440256" algn="just">
              <a:buClr>
                <a:srgbClr val="214D29"/>
              </a:buClr>
              <a:buSzPts val="1600"/>
              <a:buFont typeface="Josefin Sans Light"/>
              <a:buChar char="●"/>
            </a:pPr>
            <a:endParaRPr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81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sym typeface="Josefin Sans"/>
              </a:rPr>
              <a:t>LOAN</a:t>
            </a:r>
            <a:r>
              <a:rPr lang="en-US" b="1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 TERMS (CONTINUED)</a:t>
            </a:r>
            <a:endParaRPr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1271375" y="2103629"/>
            <a:ext cx="9753600" cy="372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 algn="just">
              <a:spcAft>
                <a:spcPts val="8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667" dirty="0">
                <a:solidFill>
                  <a:srgbClr val="214D2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Maintaining or Rehiring Employees</a:t>
            </a:r>
          </a:p>
          <a:p>
            <a:pPr marL="1249649" lvl="7" indent="-609585" algn="just">
              <a:lnSpc>
                <a:spcPct val="150000"/>
              </a:lnSpc>
              <a:buClr>
                <a:srgbClr val="214D29"/>
              </a:buClr>
              <a:buSzPts val="1600"/>
              <a:buFont typeface="+mj-lt"/>
              <a:buAutoNum type="arabicPeriod"/>
            </a:pPr>
            <a:r>
              <a:rPr lang="en-US" sz="2400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Forgiveness is based on the employer maintaining or quickly rehiring employees and maintaining salary levels.</a:t>
            </a:r>
          </a:p>
          <a:p>
            <a:pPr marL="1249649" lvl="7" indent="-609585" algn="just">
              <a:lnSpc>
                <a:spcPct val="150000"/>
              </a:lnSpc>
              <a:spcAft>
                <a:spcPts val="1600"/>
              </a:spcAft>
              <a:buClr>
                <a:srgbClr val="214D29"/>
              </a:buClr>
              <a:buSzPts val="1600"/>
              <a:buFont typeface="+mj-lt"/>
              <a:buAutoNum type="arabicPeriod"/>
            </a:pPr>
            <a:r>
              <a:rPr lang="en-US" sz="2400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Forgiveness will be reduced if full-time headcount declines, or if salaries and wages decrease.</a:t>
            </a:r>
          </a:p>
          <a:p>
            <a:pPr marL="640064" lvl="7" algn="just">
              <a:lnSpc>
                <a:spcPct val="200000"/>
              </a:lnSpc>
              <a:spcAft>
                <a:spcPts val="800"/>
              </a:spcAft>
              <a:buClr>
                <a:srgbClr val="214D29"/>
              </a:buClr>
              <a:buSzPts val="1600"/>
            </a:pPr>
            <a:r>
              <a:rPr lang="en-US" sz="2400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*for full details on forgiveness terms, please visit </a:t>
            </a:r>
            <a:r>
              <a:rPr lang="en-US" sz="2400" dirty="0">
                <a:solidFill>
                  <a:srgbClr val="8F8D35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www.sba.gov</a:t>
            </a:r>
            <a:r>
              <a:rPr lang="en-US" sz="2400" dirty="0">
                <a:solidFill>
                  <a:srgbClr val="8F8D3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</a:p>
          <a:p>
            <a:pPr marL="640064" lvl="7" algn="just">
              <a:spcAft>
                <a:spcPts val="800"/>
              </a:spcAft>
              <a:buClr>
                <a:srgbClr val="214D29"/>
              </a:buClr>
              <a:buSzPts val="1600"/>
            </a:pPr>
            <a:endParaRPr lang="en-US" sz="2667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169329" algn="just">
              <a:spcAft>
                <a:spcPts val="800"/>
              </a:spcAft>
              <a:buClr>
                <a:srgbClr val="214D29"/>
              </a:buClr>
              <a:buSzPts val="1600"/>
            </a:pPr>
            <a:endParaRPr lang="en-US" sz="2667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609585" indent="-440256" algn="just">
              <a:spcAft>
                <a:spcPts val="800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endParaRPr lang="en-US" sz="2667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169329" algn="just">
              <a:buClr>
                <a:srgbClr val="214D29"/>
              </a:buClr>
              <a:buSzPts val="1600"/>
            </a:pPr>
            <a:endParaRPr lang="en-US"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609585" indent="-440256" algn="just">
              <a:buClr>
                <a:srgbClr val="214D29"/>
              </a:buClr>
              <a:buSzPts val="1600"/>
              <a:buFont typeface="Josefin Sans Light"/>
              <a:buChar char="●"/>
            </a:pPr>
            <a:endParaRPr sz="2133"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065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392367" y="977221"/>
            <a:ext cx="11360800" cy="11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3D4643"/>
                </a:solidFill>
                <a:latin typeface="Josefin Sans"/>
                <a:ea typeface="Josefin Sans"/>
                <a:cs typeface="Josefin Sans"/>
                <a:sym typeface="Josefin Sans"/>
              </a:rPr>
              <a:t>PAYROLL COSTS INCLUDE</a:t>
            </a:r>
            <a:endParaRPr sz="3467" b="1" dirty="0">
              <a:solidFill>
                <a:srgbClr val="3D46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392367" y="2212809"/>
            <a:ext cx="9838944" cy="43144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Salary, wages, commissions, or tips *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Employee benefits including costs for vacation, parental, family, medical, or sick leave; allowance for separation or dismissal; payments for provisions on group health care benefits including insurance premiums; and payment for any retirement benefit 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State and local taxes assessed on compensation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For sole proprietor or independent contractor: wages, commissions, income, or net earning from self-employment *</a:t>
            </a:r>
          </a:p>
          <a:p>
            <a:pPr marL="365751" indent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67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*capped at $100,000 on an annualized basis for each employee</a:t>
            </a:r>
          </a:p>
        </p:txBody>
      </p:sp>
      <p:sp>
        <p:nvSpPr>
          <p:cNvPr id="78" name="Google Shape;78;p16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BBC3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13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sym typeface="Josefin Sans"/>
              </a:rPr>
              <a:t>PAYROLL CALCULATION  - SAMPLE 1</a:t>
            </a:r>
            <a:endParaRPr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5453D3-0288-4B40-B35B-C543DB11CFD5}"/>
              </a:ext>
            </a:extLst>
          </p:cNvPr>
          <p:cNvGraphicFramePr>
            <a:graphicFrameLocks noGrp="1"/>
          </p:cNvGraphicFramePr>
          <p:nvPr/>
        </p:nvGraphicFramePr>
        <p:xfrm>
          <a:off x="414868" y="2837532"/>
          <a:ext cx="11362264" cy="1953403"/>
        </p:xfrm>
        <a:graphic>
          <a:graphicData uri="http://schemas.openxmlformats.org/drawingml/2006/table">
            <a:tbl>
              <a:tblPr/>
              <a:tblGrid>
                <a:gridCol w="3817104">
                  <a:extLst>
                    <a:ext uri="{9D8B030D-6E8A-4147-A177-3AD203B41FA5}">
                      <a16:colId xmlns:a16="http://schemas.microsoft.com/office/drawing/2014/main" val="520901753"/>
                    </a:ext>
                  </a:extLst>
                </a:gridCol>
                <a:gridCol w="593640">
                  <a:extLst>
                    <a:ext uri="{9D8B030D-6E8A-4147-A177-3AD203B41FA5}">
                      <a16:colId xmlns:a16="http://schemas.microsoft.com/office/drawing/2014/main" val="333106621"/>
                    </a:ext>
                  </a:extLst>
                </a:gridCol>
                <a:gridCol w="593640">
                  <a:extLst>
                    <a:ext uri="{9D8B030D-6E8A-4147-A177-3AD203B41FA5}">
                      <a16:colId xmlns:a16="http://schemas.microsoft.com/office/drawing/2014/main" val="486279060"/>
                    </a:ext>
                  </a:extLst>
                </a:gridCol>
                <a:gridCol w="540212">
                  <a:extLst>
                    <a:ext uri="{9D8B030D-6E8A-4147-A177-3AD203B41FA5}">
                      <a16:colId xmlns:a16="http://schemas.microsoft.com/office/drawing/2014/main" val="1510898476"/>
                    </a:ext>
                  </a:extLst>
                </a:gridCol>
                <a:gridCol w="540212">
                  <a:extLst>
                    <a:ext uri="{9D8B030D-6E8A-4147-A177-3AD203B41FA5}">
                      <a16:colId xmlns:a16="http://schemas.microsoft.com/office/drawing/2014/main" val="3482738008"/>
                    </a:ext>
                  </a:extLst>
                </a:gridCol>
                <a:gridCol w="540212">
                  <a:extLst>
                    <a:ext uri="{9D8B030D-6E8A-4147-A177-3AD203B41FA5}">
                      <a16:colId xmlns:a16="http://schemas.microsoft.com/office/drawing/2014/main" val="1177492052"/>
                    </a:ext>
                  </a:extLst>
                </a:gridCol>
                <a:gridCol w="540212">
                  <a:extLst>
                    <a:ext uri="{9D8B030D-6E8A-4147-A177-3AD203B41FA5}">
                      <a16:colId xmlns:a16="http://schemas.microsoft.com/office/drawing/2014/main" val="3482609036"/>
                    </a:ext>
                  </a:extLst>
                </a:gridCol>
                <a:gridCol w="459081">
                  <a:extLst>
                    <a:ext uri="{9D8B030D-6E8A-4147-A177-3AD203B41FA5}">
                      <a16:colId xmlns:a16="http://schemas.microsoft.com/office/drawing/2014/main" val="4034390496"/>
                    </a:ext>
                  </a:extLst>
                </a:gridCol>
                <a:gridCol w="492721">
                  <a:extLst>
                    <a:ext uri="{9D8B030D-6E8A-4147-A177-3AD203B41FA5}">
                      <a16:colId xmlns:a16="http://schemas.microsoft.com/office/drawing/2014/main" val="4259666728"/>
                    </a:ext>
                  </a:extLst>
                </a:gridCol>
                <a:gridCol w="680707">
                  <a:extLst>
                    <a:ext uri="{9D8B030D-6E8A-4147-A177-3AD203B41FA5}">
                      <a16:colId xmlns:a16="http://schemas.microsoft.com/office/drawing/2014/main" val="2953962229"/>
                    </a:ext>
                  </a:extLst>
                </a:gridCol>
                <a:gridCol w="704452">
                  <a:extLst>
                    <a:ext uri="{9D8B030D-6E8A-4147-A177-3AD203B41FA5}">
                      <a16:colId xmlns:a16="http://schemas.microsoft.com/office/drawing/2014/main" val="1260636831"/>
                    </a:ext>
                  </a:extLst>
                </a:gridCol>
                <a:gridCol w="656961">
                  <a:extLst>
                    <a:ext uri="{9D8B030D-6E8A-4147-A177-3AD203B41FA5}">
                      <a16:colId xmlns:a16="http://schemas.microsoft.com/office/drawing/2014/main" val="3326081495"/>
                    </a:ext>
                  </a:extLst>
                </a:gridCol>
                <a:gridCol w="656961">
                  <a:extLst>
                    <a:ext uri="{9D8B030D-6E8A-4147-A177-3AD203B41FA5}">
                      <a16:colId xmlns:a16="http://schemas.microsoft.com/office/drawing/2014/main" val="2924550635"/>
                    </a:ext>
                  </a:extLst>
                </a:gridCol>
                <a:gridCol w="546148">
                  <a:extLst>
                    <a:ext uri="{9D8B030D-6E8A-4147-A177-3AD203B41FA5}">
                      <a16:colId xmlns:a16="http://schemas.microsoft.com/office/drawing/2014/main" val="1514773395"/>
                    </a:ext>
                  </a:extLst>
                </a:gridCol>
              </a:tblGrid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OPTION 1 - Companies open all of 2019 with no seasonal impacts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January-19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February-19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March-19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April-19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May-19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June-19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July-19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August-19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September-19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December-19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895272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Salary &amp; Wages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35173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Commissions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73770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Payment of Cash Tips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341319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Vacation Pay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671748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Paid Parental, Family, Medical or Sick Leave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082285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Allowance for Dismissal or Separation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776502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Payments for Group Health Care (including insurance premiums)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306189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 of any Retirement Benefit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25884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 of State or Local Tax assessed on compensation of Employees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322060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Portion Salary / Wages for any individual in excess of $100,000 (on an annualized basis)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352190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Salary / Wages for any individual whose primary residence is not the US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698409"/>
                  </a:ext>
                </a:extLst>
              </a:tr>
              <a:tr h="12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728485"/>
                  </a:ext>
                </a:extLst>
              </a:tr>
              <a:tr h="13073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56117"/>
                  </a:ext>
                </a:extLst>
              </a:tr>
              <a:tr h="1604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43" marR="5943" marT="5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Estimated Loan Amount:</a:t>
                      </a:r>
                    </a:p>
                  </a:txBody>
                  <a:tcPr marL="5943" marR="5943" marT="59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5943" marR="5943" marT="5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09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39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sym typeface="Josefin Sans"/>
              </a:rPr>
              <a:t>PAYROLL CALCULATION – SAMPLE 2  </a:t>
            </a:r>
            <a:endParaRPr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C992D9-6B5D-4528-879F-3AA0C79D58E9}"/>
              </a:ext>
            </a:extLst>
          </p:cNvPr>
          <p:cNvGraphicFramePr>
            <a:graphicFrameLocks noGrp="1"/>
          </p:cNvGraphicFramePr>
          <p:nvPr/>
        </p:nvGraphicFramePr>
        <p:xfrm>
          <a:off x="414868" y="2451507"/>
          <a:ext cx="11362265" cy="3035387"/>
        </p:xfrm>
        <a:graphic>
          <a:graphicData uri="http://schemas.openxmlformats.org/drawingml/2006/table">
            <a:tbl>
              <a:tblPr/>
              <a:tblGrid>
                <a:gridCol w="6052972">
                  <a:extLst>
                    <a:ext uri="{9D8B030D-6E8A-4147-A177-3AD203B41FA5}">
                      <a16:colId xmlns:a16="http://schemas.microsoft.com/office/drawing/2014/main" val="1279734523"/>
                    </a:ext>
                  </a:extLst>
                </a:gridCol>
                <a:gridCol w="941364">
                  <a:extLst>
                    <a:ext uri="{9D8B030D-6E8A-4147-A177-3AD203B41FA5}">
                      <a16:colId xmlns:a16="http://schemas.microsoft.com/office/drawing/2014/main" val="2377118623"/>
                    </a:ext>
                  </a:extLst>
                </a:gridCol>
                <a:gridCol w="941364">
                  <a:extLst>
                    <a:ext uri="{9D8B030D-6E8A-4147-A177-3AD203B41FA5}">
                      <a16:colId xmlns:a16="http://schemas.microsoft.com/office/drawing/2014/main" val="2924803656"/>
                    </a:ext>
                  </a:extLst>
                </a:gridCol>
                <a:gridCol w="856641">
                  <a:extLst>
                    <a:ext uri="{9D8B030D-6E8A-4147-A177-3AD203B41FA5}">
                      <a16:colId xmlns:a16="http://schemas.microsoft.com/office/drawing/2014/main" val="4129005496"/>
                    </a:ext>
                  </a:extLst>
                </a:gridCol>
                <a:gridCol w="856641">
                  <a:extLst>
                    <a:ext uri="{9D8B030D-6E8A-4147-A177-3AD203B41FA5}">
                      <a16:colId xmlns:a16="http://schemas.microsoft.com/office/drawing/2014/main" val="3610750967"/>
                    </a:ext>
                  </a:extLst>
                </a:gridCol>
                <a:gridCol w="856641">
                  <a:extLst>
                    <a:ext uri="{9D8B030D-6E8A-4147-A177-3AD203B41FA5}">
                      <a16:colId xmlns:a16="http://schemas.microsoft.com/office/drawing/2014/main" val="428302031"/>
                    </a:ext>
                  </a:extLst>
                </a:gridCol>
                <a:gridCol w="856641">
                  <a:extLst>
                    <a:ext uri="{9D8B030D-6E8A-4147-A177-3AD203B41FA5}">
                      <a16:colId xmlns:a16="http://schemas.microsoft.com/office/drawing/2014/main" val="3358345871"/>
                    </a:ext>
                  </a:extLst>
                </a:gridCol>
              </a:tblGrid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OPTION 2 - Seasonal Businesses 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February-19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March-19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April-19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May-19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June-19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203814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Salary &amp; Wages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160356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Commissions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304034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Payment of Cash Tips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881233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Vacation Pay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29706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Paid Parental, Family, Medical or Sick Leave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31909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Allowance for Dismissal or Separation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427657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Payments for Group Health Care (including insurance premiums)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447225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 of any Retirement Benefit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383145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 of State or Local Tax assessed on compensation of Employees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094011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Portion Salary / Wages for any individual in excess of $100,000 (on an annualized basis)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73100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Salary / Wages for any individual whose primary residence is not the US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213321"/>
                  </a:ext>
                </a:extLst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9427" marR="9427" marT="942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079478"/>
                  </a:ext>
                </a:extLst>
              </a:tr>
              <a:tr h="2073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86363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427" marR="9427" marT="94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Estimated Loan Amount:</a:t>
                      </a:r>
                    </a:p>
                  </a:txBody>
                  <a:tcPr marL="9427" marR="9427" marT="942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9427" marR="9427" marT="942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01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2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4B967-3A15-4C35-9AFC-0953D23E41DD}"/>
              </a:ext>
            </a:extLst>
          </p:cNvPr>
          <p:cNvSpPr txBox="1"/>
          <p:nvPr/>
        </p:nvSpPr>
        <p:spPr>
          <a:xfrm>
            <a:off x="3530403" y="1902032"/>
            <a:ext cx="6301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Jagdip</a:t>
            </a:r>
            <a:r>
              <a:rPr lang="en-US" sz="4000" b="1" dirty="0">
                <a:solidFill>
                  <a:srgbClr val="FF0000"/>
                </a:solidFill>
              </a:rPr>
              <a:t> Ahluwalia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Executive Director, IACCGH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30439C9-9E3A-48DC-AE49-CCDE46A4A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9" y="1902029"/>
            <a:ext cx="2905355" cy="4351339"/>
          </a:xfrm>
        </p:spPr>
      </p:pic>
    </p:spTree>
    <p:extLst>
      <p:ext uri="{BB962C8B-B14F-4D97-AF65-F5344CB8AC3E}">
        <p14:creationId xmlns:p14="http://schemas.microsoft.com/office/powerpoint/2010/main" val="364644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sym typeface="Josefin Sans"/>
              </a:rPr>
              <a:t>PAYROLL CALCULATION – SAMPLE 3  </a:t>
            </a:r>
            <a:endParaRPr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7DDB12-9D23-4D45-86F5-30A2743AE274}"/>
              </a:ext>
            </a:extLst>
          </p:cNvPr>
          <p:cNvGraphicFramePr>
            <a:graphicFrameLocks noGrp="1"/>
          </p:cNvGraphicFramePr>
          <p:nvPr/>
        </p:nvGraphicFramePr>
        <p:xfrm>
          <a:off x="414867" y="1921274"/>
          <a:ext cx="11362267" cy="4095852"/>
        </p:xfrm>
        <a:graphic>
          <a:graphicData uri="http://schemas.openxmlformats.org/drawingml/2006/table">
            <a:tbl>
              <a:tblPr/>
              <a:tblGrid>
                <a:gridCol w="7822203">
                  <a:extLst>
                    <a:ext uri="{9D8B030D-6E8A-4147-A177-3AD203B41FA5}">
                      <a16:colId xmlns:a16="http://schemas.microsoft.com/office/drawing/2014/main" val="2482475056"/>
                    </a:ext>
                  </a:extLst>
                </a:gridCol>
                <a:gridCol w="1216517">
                  <a:extLst>
                    <a:ext uri="{9D8B030D-6E8A-4147-A177-3AD203B41FA5}">
                      <a16:colId xmlns:a16="http://schemas.microsoft.com/office/drawing/2014/main" val="2895790629"/>
                    </a:ext>
                  </a:extLst>
                </a:gridCol>
                <a:gridCol w="1216517">
                  <a:extLst>
                    <a:ext uri="{9D8B030D-6E8A-4147-A177-3AD203B41FA5}">
                      <a16:colId xmlns:a16="http://schemas.microsoft.com/office/drawing/2014/main" val="2080432332"/>
                    </a:ext>
                  </a:extLst>
                </a:gridCol>
                <a:gridCol w="1107029">
                  <a:extLst>
                    <a:ext uri="{9D8B030D-6E8A-4147-A177-3AD203B41FA5}">
                      <a16:colId xmlns:a16="http://schemas.microsoft.com/office/drawing/2014/main" val="4119606569"/>
                    </a:ext>
                  </a:extLst>
                </a:gridCol>
              </a:tblGrid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OPTION 3 - New Businesses Opened Prior to 2/15/2020 but not open for 12 months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January-20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February-20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021954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Salary &amp; Wages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424969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Commissions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238263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Payment of Cash Tips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846643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Vacation Pay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147724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Paid Parental, Family, Medical or Sick Leave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63585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Allowance for Dismissal or Separation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079367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Payments for Group Health Care (including insurance premiums)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29222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 of any Retirement Benefit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594000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Employer Payment of State or Local Tax assessed on compensation of Employees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328577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Portion Salary / Wages for any individual in excess of $100,000 (on an annualized basis)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446687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Less Salary / Wages for any individual whose primary residence is not the US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948606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12173" marR="12173" marT="1217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460834"/>
                  </a:ext>
                </a:extLst>
              </a:tr>
              <a:tr h="2678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2173" marR="12173" marT="121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2173" marR="12173" marT="121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2173" marR="12173" marT="121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2173" marR="12173" marT="121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11920"/>
                  </a:ext>
                </a:extLst>
              </a:tr>
              <a:tr h="49985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2173" marR="12173" marT="12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Estimated Loan Amount:</a:t>
                      </a:r>
                    </a:p>
                  </a:txBody>
                  <a:tcPr marL="12173" marR="12173" marT="12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2173" marR="12173" marT="121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$0</a:t>
                      </a:r>
                    </a:p>
                  </a:txBody>
                  <a:tcPr marL="12173" marR="12173" marT="121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08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3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41357-1BA0-44D0-A155-64CE61099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591" y="238976"/>
            <a:ext cx="7998868" cy="63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4CE287-064A-40D1-AE17-5366ED5F2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928" y="1829410"/>
            <a:ext cx="7997952" cy="31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CB090-5900-4674-B758-309A241D1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24" y="1273689"/>
            <a:ext cx="7997952" cy="43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369F9E-EF60-4344-9EA1-462D5C1B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24" y="870529"/>
            <a:ext cx="7997952" cy="53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392367" y="977221"/>
            <a:ext cx="11360800" cy="11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3D4643"/>
                </a:solidFill>
                <a:latin typeface="Josefin Sans"/>
                <a:ea typeface="Josefin Sans"/>
                <a:cs typeface="Josefin Sans"/>
                <a:sym typeface="Josefin Sans"/>
              </a:rPr>
              <a:t>THE ACT EXPRESSLY EXCLUDES</a:t>
            </a:r>
            <a:endParaRPr sz="3467" b="1" dirty="0">
              <a:solidFill>
                <a:srgbClr val="3D46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392367" y="2212809"/>
            <a:ext cx="9753600" cy="43144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Any compensation to an employee whose principal place of residence is outside of the US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Compensation of an individual employee in excess of an annual salary of $100,000 prorated as necessary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Federal Employment taxes imposed or withheld between 2/15/2020 and 6/30/2020 including employee’s and employer’s share of FICA and Railroad Retirement Act taxes, and income taxes required to be withheld from employees</a:t>
            </a:r>
          </a:p>
          <a:p>
            <a:pPr marL="380990" indent="-38099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14D29"/>
                </a:solidFill>
                <a:latin typeface="Josefin Sans Light" panose="00000400000000000000" pitchFamily="2" charset="0"/>
                <a:ea typeface="Josefin Sans Light"/>
                <a:cs typeface="Josefin Sans Light"/>
                <a:sym typeface="Josefin Sans Light"/>
              </a:rPr>
              <a:t>Qualified sick and family leave wages for which a credit is allowed under section 7001 and 7003 of the Families First Coronavirus Response Act</a:t>
            </a:r>
          </a:p>
        </p:txBody>
      </p:sp>
      <p:sp>
        <p:nvSpPr>
          <p:cNvPr id="78" name="Google Shape;78;p16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BBC3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273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392367" y="977221"/>
            <a:ext cx="11360800" cy="11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3D4643"/>
                </a:solidFill>
                <a:latin typeface="Josefin Sans"/>
                <a:ea typeface="Josefin Sans"/>
                <a:cs typeface="Josefin Sans"/>
                <a:sym typeface="Josefin Sans"/>
              </a:rPr>
              <a:t>WHEN TO APPLY</a:t>
            </a:r>
            <a:endParaRPr sz="3467" b="1" dirty="0">
              <a:solidFill>
                <a:srgbClr val="3D46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392368" y="2212809"/>
            <a:ext cx="5708773" cy="43144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l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4D29"/>
                </a:solidFill>
                <a:latin typeface="Josefin Sans SemiBold" panose="00000700000000000000" pitchFamily="2" charset="0"/>
                <a:ea typeface="Josefin Sans Light"/>
                <a:cs typeface="Josefin Sans Light"/>
                <a:sym typeface="Josefin Sans Light"/>
              </a:rPr>
              <a:t>Starting April 3, 2020, small businesses and sole proprietorships can apply.</a:t>
            </a:r>
          </a:p>
          <a:p>
            <a:pPr marL="380990" indent="-38099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4D29"/>
                </a:solidFill>
                <a:latin typeface="Josefin Sans SemiBold" panose="00000700000000000000" pitchFamily="2" charset="0"/>
                <a:ea typeface="Josefin Sans Light"/>
                <a:cs typeface="Josefin Sans Light"/>
                <a:sym typeface="Josefin Sans Light"/>
              </a:rPr>
              <a:t>Starting April 10, 2020 independent contractors and self-employed individuals can apply.  </a:t>
            </a:r>
            <a:endParaRPr dirty="0">
              <a:solidFill>
                <a:srgbClr val="214D2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BBC3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379A2A-BB6A-4A7D-ADF2-2C7F24513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963" y="1809605"/>
            <a:ext cx="4071175" cy="40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3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392367" y="1028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b="1" dirty="0">
                <a:solidFill>
                  <a:srgbClr val="214D29"/>
                </a:solidFill>
                <a:latin typeface="Josefin Sans"/>
                <a:ea typeface="Josefin Sans"/>
                <a:cs typeface="Josefin Sans"/>
                <a:sym typeface="Josefin Sans"/>
              </a:rPr>
              <a:t>HOW TO APPLY</a:t>
            </a:r>
            <a:endParaRPr sz="3467" b="1" dirty="0">
              <a:solidFill>
                <a:srgbClr val="214D2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1392367" y="1972067"/>
            <a:ext cx="9701423" cy="167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69329" indent="0">
              <a:lnSpc>
                <a:spcPts val="3200"/>
              </a:lnSpc>
              <a:buClr>
                <a:srgbClr val="214D29"/>
              </a:buClr>
              <a:buSzPts val="1600"/>
              <a:buNone/>
            </a:pPr>
            <a:r>
              <a:rPr lang="en-US" dirty="0">
                <a:solidFill>
                  <a:srgbClr val="214D29"/>
                </a:solidFill>
                <a:latin typeface="Josefin Sans" panose="00000500000000000000" pitchFamily="2" charset="0"/>
                <a:ea typeface="Josefin Sans Light"/>
                <a:cs typeface="Josefin Sans Light"/>
                <a:sym typeface="Josefin Sans Light"/>
              </a:rPr>
              <a:t>Applicants will need to complete the PPP borrower application (SBA Form 2483) and provide payroll documentation to the lender.</a:t>
            </a:r>
            <a:endParaRPr lang="en-US" dirty="0">
              <a:solidFill>
                <a:srgbClr val="8F8D35"/>
              </a:solidFill>
              <a:latin typeface="Josefin Sans" panose="00000500000000000000" pitchFamily="2" charset="0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047433" y="-140533"/>
            <a:ext cx="141600" cy="1812400"/>
          </a:xfrm>
          <a:prstGeom prst="rect">
            <a:avLst/>
          </a:prstGeom>
          <a:solidFill>
            <a:srgbClr val="8E9C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835" y="6146000"/>
            <a:ext cx="1777003" cy="4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1392367" y="3156208"/>
            <a:ext cx="9319843" cy="2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spcAft>
                <a:spcPts val="1333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Additional required documentation for the PPP must also be submitted </a:t>
            </a:r>
          </a:p>
          <a:p>
            <a:pPr marL="609585" indent="-440256" algn="just">
              <a:spcAft>
                <a:spcPts val="1333"/>
              </a:spcAft>
              <a:buClr>
                <a:srgbClr val="214D29"/>
              </a:buClr>
              <a:buSzPts val="1600"/>
              <a:buFont typeface="Josefin Sans Light"/>
              <a:buChar char="●"/>
            </a:pPr>
            <a:r>
              <a:rPr lang="en-US" sz="2133" dirty="0">
                <a:solidFill>
                  <a:srgbClr val="3D4643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You are encouraged to apply as soon as possible because there is a funding cap.</a:t>
            </a:r>
          </a:p>
        </p:txBody>
      </p:sp>
    </p:spTree>
    <p:extLst>
      <p:ext uri="{BB962C8B-B14F-4D97-AF65-F5344CB8AC3E}">
        <p14:creationId xmlns:p14="http://schemas.microsoft.com/office/powerpoint/2010/main" val="417659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11900" y="700"/>
            <a:ext cx="12192000" cy="6858000"/>
          </a:xfrm>
          <a:prstGeom prst="rect">
            <a:avLst/>
          </a:prstGeom>
          <a:solidFill>
            <a:srgbClr val="214D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2883300" y="3771100"/>
            <a:ext cx="7622000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Any Questions?</a:t>
            </a:r>
            <a:endParaRPr dirty="0">
              <a:solidFill>
                <a:schemeClr val="lt1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2177200" y="-140533"/>
            <a:ext cx="129600" cy="7178800"/>
          </a:xfrm>
          <a:prstGeom prst="rect">
            <a:avLst/>
          </a:prstGeom>
          <a:solidFill>
            <a:srgbClr val="BBC3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1684000" y="71334"/>
            <a:ext cx="3764800" cy="42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2883300" y="4534700"/>
            <a:ext cx="7622000" cy="23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sz="2133" dirty="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www.wallisbank.com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-US" sz="2133" dirty="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SBACARESAct@wallisbank.com</a:t>
            </a:r>
            <a:endParaRPr sz="2133" dirty="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4B967-3A15-4C35-9AFC-0953D23E41DD}"/>
              </a:ext>
            </a:extLst>
          </p:cNvPr>
          <p:cNvSpPr txBox="1"/>
          <p:nvPr/>
        </p:nvSpPr>
        <p:spPr>
          <a:xfrm>
            <a:off x="3757309" y="4513278"/>
            <a:ext cx="662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Please type in your questions in the Q &amp; A section.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840EB-20ED-4AFA-BFC5-F87D8206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accent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8855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EBEE2D-7EAF-42BE-A3A9-66A4522FD005}"/>
              </a:ext>
            </a:extLst>
          </p:cNvPr>
          <p:cNvSpPr txBox="1"/>
          <p:nvPr/>
        </p:nvSpPr>
        <p:spPr>
          <a:xfrm>
            <a:off x="3638550" y="942975"/>
            <a:ext cx="482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Upcoming Events:</a:t>
            </a:r>
          </a:p>
          <a:p>
            <a:pPr algn="ctr"/>
            <a:endParaRPr lang="en-US" b="1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2EB964-B60A-4F8D-A1D3-586706C0A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485973"/>
            <a:ext cx="7345150" cy="5263619"/>
          </a:xfrm>
        </p:spPr>
      </p:pic>
    </p:spTree>
    <p:extLst>
      <p:ext uri="{BB962C8B-B14F-4D97-AF65-F5344CB8AC3E}">
        <p14:creationId xmlns:p14="http://schemas.microsoft.com/office/powerpoint/2010/main" val="273199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EBEE2D-7EAF-42BE-A3A9-66A4522FD005}"/>
              </a:ext>
            </a:extLst>
          </p:cNvPr>
          <p:cNvSpPr txBox="1"/>
          <p:nvPr/>
        </p:nvSpPr>
        <p:spPr>
          <a:xfrm>
            <a:off x="3638550" y="942975"/>
            <a:ext cx="482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Upcoming Events:</a:t>
            </a:r>
          </a:p>
          <a:p>
            <a:pPr algn="ctr"/>
            <a:endParaRPr lang="en-US" b="1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2EB964-B60A-4F8D-A1D3-586706C0A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485973"/>
            <a:ext cx="7345150" cy="5263619"/>
          </a:xfrm>
        </p:spPr>
      </p:pic>
    </p:spTree>
    <p:extLst>
      <p:ext uri="{BB962C8B-B14F-4D97-AF65-F5344CB8AC3E}">
        <p14:creationId xmlns:p14="http://schemas.microsoft.com/office/powerpoint/2010/main" val="310732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4B967-3A15-4C35-9AFC-0953D23E41DD}"/>
              </a:ext>
            </a:extLst>
          </p:cNvPr>
          <p:cNvSpPr txBox="1"/>
          <p:nvPr/>
        </p:nvSpPr>
        <p:spPr>
          <a:xfrm>
            <a:off x="3530403" y="1902032"/>
            <a:ext cx="6301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endParaRPr lang="en-US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B343779-338C-4D48-AF05-FD818531C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53" y="2760794"/>
            <a:ext cx="581025" cy="580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7853D7-0EA4-42B0-8D1E-1DA2BC76A23D}"/>
              </a:ext>
            </a:extLst>
          </p:cNvPr>
          <p:cNvSpPr/>
          <p:nvPr/>
        </p:nvSpPr>
        <p:spPr>
          <a:xfrm>
            <a:off x="3244024" y="3341464"/>
            <a:ext cx="4068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https://www.facebook.com/jagdip.iaccgh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3EC3748-8D80-46C7-80DB-1D9C8EB5E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01" y="3826789"/>
            <a:ext cx="464639" cy="5852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E727FB-AA19-4828-937E-7D1E76D3769F}"/>
              </a:ext>
            </a:extLst>
          </p:cNvPr>
          <p:cNvSpPr/>
          <p:nvPr/>
        </p:nvSpPr>
        <p:spPr>
          <a:xfrm>
            <a:off x="3317341" y="46589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https://www.linkedin.com/company/indo-american-chamber-of-commerce-of-greater-houston/</a:t>
            </a:r>
            <a:endParaRPr lang="en-US" dirty="0"/>
          </a:p>
        </p:txBody>
      </p:sp>
      <p:pic>
        <p:nvPicPr>
          <p:cNvPr id="13" name="Picture 12" descr="A picture containing ax, tool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CC9A8FF-96FD-40AB-81BB-1468D6B85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35" y="5360125"/>
            <a:ext cx="585216" cy="4482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AF5A4F-D6AD-4005-8093-CEF917DFC2B0}"/>
              </a:ext>
            </a:extLst>
          </p:cNvPr>
          <p:cNvSpPr/>
          <p:nvPr/>
        </p:nvSpPr>
        <p:spPr>
          <a:xfrm>
            <a:off x="3317341" y="5808413"/>
            <a:ext cx="357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https://twitter.com/JagdipAhluwalia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D857DEA-74ED-4022-A457-D8962AF0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53"/>
            <a:ext cx="10515600" cy="481951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Visit us at </a:t>
            </a:r>
            <a:r>
              <a:rPr lang="en-US" b="1" dirty="0">
                <a:hlinkClick r:id="rId9"/>
              </a:rPr>
              <a:t>www.iaccgh.com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Follow us on:</a:t>
            </a:r>
          </a:p>
        </p:txBody>
      </p:sp>
    </p:spTree>
    <p:extLst>
      <p:ext uri="{BB962C8B-B14F-4D97-AF65-F5344CB8AC3E}">
        <p14:creationId xmlns:p14="http://schemas.microsoft.com/office/powerpoint/2010/main" val="396343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4B967-3A15-4C35-9AFC-0953D23E41DD}"/>
              </a:ext>
            </a:extLst>
          </p:cNvPr>
          <p:cNvSpPr txBox="1"/>
          <p:nvPr/>
        </p:nvSpPr>
        <p:spPr>
          <a:xfrm>
            <a:off x="3530403" y="1902032"/>
            <a:ext cx="6301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endParaRPr lang="en-US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B343779-338C-4D48-AF05-FD818531C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53" y="2760794"/>
            <a:ext cx="581025" cy="580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7853D7-0EA4-42B0-8D1E-1DA2BC76A23D}"/>
              </a:ext>
            </a:extLst>
          </p:cNvPr>
          <p:cNvSpPr/>
          <p:nvPr/>
        </p:nvSpPr>
        <p:spPr>
          <a:xfrm>
            <a:off x="3244024" y="3341464"/>
            <a:ext cx="4068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https://www.facebook.com/jagdip.iaccgh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3EC3748-8D80-46C7-80DB-1D9C8EB5E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01" y="3826789"/>
            <a:ext cx="464639" cy="5852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E727FB-AA19-4828-937E-7D1E76D3769F}"/>
              </a:ext>
            </a:extLst>
          </p:cNvPr>
          <p:cNvSpPr/>
          <p:nvPr/>
        </p:nvSpPr>
        <p:spPr>
          <a:xfrm>
            <a:off x="3317341" y="46589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https://www.linkedin.com/company/indo-american-chamber-of-commerce-of-greater-houston/</a:t>
            </a:r>
            <a:endParaRPr lang="en-US" dirty="0"/>
          </a:p>
        </p:txBody>
      </p:sp>
      <p:pic>
        <p:nvPicPr>
          <p:cNvPr id="13" name="Picture 12" descr="A picture containing ax, tool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CC9A8FF-96FD-40AB-81BB-1468D6B85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35" y="5360125"/>
            <a:ext cx="585216" cy="4482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AF5A4F-D6AD-4005-8093-CEF917DFC2B0}"/>
              </a:ext>
            </a:extLst>
          </p:cNvPr>
          <p:cNvSpPr/>
          <p:nvPr/>
        </p:nvSpPr>
        <p:spPr>
          <a:xfrm>
            <a:off x="3317341" y="5808413"/>
            <a:ext cx="357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https://twitter.com/JagdipAhluwalia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D857DEA-74ED-4022-A457-D8962AF0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53"/>
            <a:ext cx="10515600" cy="481951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Visit us at </a:t>
            </a:r>
            <a:r>
              <a:rPr lang="en-US" b="1" dirty="0">
                <a:hlinkClick r:id="rId9"/>
              </a:rPr>
              <a:t>www.iaccgh.com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Follow us on:</a:t>
            </a:r>
          </a:p>
        </p:txBody>
      </p:sp>
    </p:spTree>
    <p:extLst>
      <p:ext uri="{BB962C8B-B14F-4D97-AF65-F5344CB8AC3E}">
        <p14:creationId xmlns:p14="http://schemas.microsoft.com/office/powerpoint/2010/main" val="277744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4B967-3A15-4C35-9AFC-0953D23E41DD}"/>
              </a:ext>
            </a:extLst>
          </p:cNvPr>
          <p:cNvSpPr txBox="1"/>
          <p:nvPr/>
        </p:nvSpPr>
        <p:spPr>
          <a:xfrm>
            <a:off x="3757309" y="4513278"/>
            <a:ext cx="662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Please type in your questions in the Q &amp; A section, they will be answered after the presentation.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840EB-20ED-4AFA-BFC5-F87D8206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accent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3532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4B967-3A15-4C35-9AFC-0953D23E41DD}"/>
              </a:ext>
            </a:extLst>
          </p:cNvPr>
          <p:cNvSpPr txBox="1"/>
          <p:nvPr/>
        </p:nvSpPr>
        <p:spPr>
          <a:xfrm>
            <a:off x="3222065" y="1958475"/>
            <a:ext cx="4819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Tarush</a:t>
            </a:r>
            <a:r>
              <a:rPr lang="en-US" sz="4000" b="1" dirty="0">
                <a:solidFill>
                  <a:srgbClr val="FF0000"/>
                </a:solidFill>
              </a:rPr>
              <a:t> Anand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President, IACCGH</a:t>
            </a:r>
          </a:p>
        </p:txBody>
      </p:sp>
      <p:pic>
        <p:nvPicPr>
          <p:cNvPr id="1026" name="Picture 2" descr="Photo of  Tarush R. Anand ">
            <a:extLst>
              <a:ext uri="{FF2B5EF4-FFF2-40B4-BE49-F238E27FC236}">
                <a16:creationId xmlns:a16="http://schemas.microsoft.com/office/drawing/2014/main" id="{FE28252A-7CB7-4B2D-BC13-5BEF1355C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" y="1958474"/>
            <a:ext cx="2389607" cy="29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3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47C-B7E8-4AC9-AEDB-2DEB1E9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9B4AF9-9A1E-4826-BD8D-A0F55A86D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23" y="1990726"/>
            <a:ext cx="2743428" cy="3914775"/>
          </a:xfrm>
          <a:prstGeom prst="rect">
            <a:avLst/>
          </a:prstGeom>
        </p:spPr>
      </p:pic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328E8800-4439-4DB6-9C07-4C26F1360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07309"/>
            <a:ext cx="1743075" cy="1372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4B967-3A15-4C35-9AFC-0953D23E41DD}"/>
              </a:ext>
            </a:extLst>
          </p:cNvPr>
          <p:cNvSpPr txBox="1"/>
          <p:nvPr/>
        </p:nvSpPr>
        <p:spPr>
          <a:xfrm>
            <a:off x="3231492" y="1990725"/>
            <a:ext cx="6628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Nasrullah Khan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EVP and Chief Lending Officer, Wallis Bank</a:t>
            </a:r>
          </a:p>
        </p:txBody>
      </p:sp>
    </p:spTree>
    <p:extLst>
      <p:ext uri="{BB962C8B-B14F-4D97-AF65-F5344CB8AC3E}">
        <p14:creationId xmlns:p14="http://schemas.microsoft.com/office/powerpoint/2010/main" val="249685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549"/>
            <a:ext cx="12191996" cy="68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11900" y="700"/>
            <a:ext cx="12192000" cy="6858000"/>
          </a:xfrm>
          <a:prstGeom prst="rect">
            <a:avLst/>
          </a:prstGeom>
          <a:solidFill>
            <a:srgbClr val="214D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853223" y="2097884"/>
            <a:ext cx="8184725" cy="1240433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dirty="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CARES ACT – PAYCHECK </a:t>
            </a:r>
            <a:r>
              <a:rPr lang="en-US" sz="3467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PROTECTION PROGRAM</a:t>
            </a:r>
            <a:endParaRPr sz="3467" dirty="0">
              <a:solidFill>
                <a:schemeClr val="lt1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853223" y="3519684"/>
            <a:ext cx="7622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2133" dirty="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NASRULLAH KHAN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en-US" sz="2133" dirty="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EVP/CHIEF LENDING OFFICER</a:t>
            </a:r>
            <a:endParaRPr sz="2133" dirty="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0" indent="0">
              <a:spcBef>
                <a:spcPts val="2133"/>
              </a:spcBef>
              <a:buNone/>
            </a:pPr>
            <a:endParaRPr sz="2133" dirty="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US" sz="2133" dirty="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APRIL 9, 2020</a:t>
            </a:r>
            <a:endParaRPr sz="2133" dirty="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2177200" y="-140533"/>
            <a:ext cx="129600" cy="7178800"/>
          </a:xfrm>
          <a:prstGeom prst="rect">
            <a:avLst/>
          </a:prstGeom>
          <a:solidFill>
            <a:srgbClr val="BBC3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8027133" y="2211267"/>
            <a:ext cx="3764800" cy="42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1318</Words>
  <Application>Microsoft Office PowerPoint</Application>
  <PresentationFormat>Widescreen</PresentationFormat>
  <Paragraphs>437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Josefin Sans</vt:lpstr>
      <vt:lpstr>Josefin Sans Light</vt:lpstr>
      <vt:lpstr>Josefin Sans SemiBold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CARES ACT – PAYCHECK PROTECTION PROGRAM</vt:lpstr>
      <vt:lpstr>PAYCHECK PROTECTION PROGRAM</vt:lpstr>
      <vt:lpstr>WHO CAN APPLY FOR A PPP LOAN</vt:lpstr>
      <vt:lpstr>INELIGIBLE FOR PPP LOAN</vt:lpstr>
      <vt:lpstr>HOW MUCH CAN A BUSINESS BORROW?</vt:lpstr>
      <vt:lpstr>LOAN TERMS</vt:lpstr>
      <vt:lpstr>LOAN TERMS (CONTINUED)</vt:lpstr>
      <vt:lpstr>LOAN TERMS (CONTINUED)</vt:lpstr>
      <vt:lpstr>PAYROLL COSTS INCLUDE</vt:lpstr>
      <vt:lpstr>PAYROLL CALCULATION  - SAMPLE 1</vt:lpstr>
      <vt:lpstr>PAYROLL CALCULATION – SAMPLE 2  </vt:lpstr>
      <vt:lpstr>PAYROLL CALCULATION – SAMPLE 3  </vt:lpstr>
      <vt:lpstr>PowerPoint Presentation</vt:lpstr>
      <vt:lpstr>PowerPoint Presentation</vt:lpstr>
      <vt:lpstr>PowerPoint Presentation</vt:lpstr>
      <vt:lpstr>PowerPoint Presentation</vt:lpstr>
      <vt:lpstr>THE ACT EXPRESSLY EXCLUDES</vt:lpstr>
      <vt:lpstr>WHEN TO APPLY</vt:lpstr>
      <vt:lpstr>HOW TO APPLY</vt:lpstr>
      <vt:lpstr>Any Questions?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bhavna kalyan</dc:creator>
  <cp:lastModifiedBy>bhavna kalyan</cp:lastModifiedBy>
  <cp:revision>1</cp:revision>
  <dcterms:created xsi:type="dcterms:W3CDTF">2020-04-08T16:14:31Z</dcterms:created>
  <dcterms:modified xsi:type="dcterms:W3CDTF">2020-04-09T18:03:39Z</dcterms:modified>
</cp:coreProperties>
</file>